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8" r:id="rId2"/>
    <p:sldId id="1554" r:id="rId3"/>
    <p:sldId id="279" r:id="rId4"/>
    <p:sldId id="261" r:id="rId5"/>
    <p:sldId id="1555" r:id="rId6"/>
    <p:sldId id="1556" r:id="rId7"/>
    <p:sldId id="408" r:id="rId8"/>
    <p:sldId id="1557" r:id="rId9"/>
  </p:sldIdLst>
  <p:sldSz cx="12192000" cy="6858000"/>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189"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378"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566"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754"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5943" algn="l" defTabSz="914378"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132" algn="l" defTabSz="914378"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320" algn="l" defTabSz="914378"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509" algn="l" defTabSz="914378"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1" d="100"/>
          <a:sy n="111" d="100"/>
        </p:scale>
        <p:origin x="3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DE3AB-804F-4964-91D1-ADD449082AD6}"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42654-7F69-470D-827D-BE216D6CFEC3}" type="slidenum">
              <a:rPr lang="en-US" smtClean="0"/>
              <a:t>‹#›</a:t>
            </a:fld>
            <a:endParaRPr lang="en-US"/>
          </a:p>
        </p:txBody>
      </p:sp>
    </p:spTree>
    <p:extLst>
      <p:ext uri="{BB962C8B-B14F-4D97-AF65-F5344CB8AC3E}">
        <p14:creationId xmlns:p14="http://schemas.microsoft.com/office/powerpoint/2010/main" val="2331723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CRIMS is a fully automated protein to structure pipelines operated over the internet. It gives access to high throughput crystallization and to data collection facilities right from your desktop thanks to our web application. This allows scientists to save a tremendous amount of time, especially by removing manual and repetitive operations. CRIMS users are able to pilot each part of the pipeline directly from their web browser, from crystallization condition to selecting crystals that needs to be fished in pins and pucks and then shipped to a synchrotron for data collection. Even though CRIMS is already very convenient for regular projects, it shows its full potential for fragment screening campaigns, when users can tests more than a thousand fragment on their protein and have all data and metadata automatically tracked and organized for them in CRIMS. Up to date, more than nine hundreds scientists are already supported by CRIMS just with our installation at the </a:t>
            </a:r>
            <a:r>
              <a:rPr lang="en-US" dirty="0" err="1"/>
              <a:t>HTXlab</a:t>
            </a:r>
            <a:r>
              <a:rPr lang="en-US" dirty="0"/>
              <a:t>, and over fifteen hundreds taking into accounts other facilities running their own version of CRIMS.</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38CF31-9333-40C2-AA26-F92899F6F5F5}" type="slidenum">
              <a:rPr kumimoji="0" lang="de-DE"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de-DE"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77561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8D464-2467-4FE3-BF2C-03B63BAF8C97}" type="slidenum">
              <a:rPr lang="en-US" smtClean="0"/>
              <a:t>3</a:t>
            </a:fld>
            <a:endParaRPr lang="en-US"/>
          </a:p>
        </p:txBody>
      </p:sp>
    </p:spTree>
    <p:extLst>
      <p:ext uri="{BB962C8B-B14F-4D97-AF65-F5344CB8AC3E}">
        <p14:creationId xmlns:p14="http://schemas.microsoft.com/office/powerpoint/2010/main" val="906368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dirty="0"/>
              <a:t>Communication between facilities is always more challenging than expected. For example, when retrieving data from </a:t>
            </a:r>
            <a:r>
              <a:rPr lang="en-US" dirty="0" err="1"/>
              <a:t>ISPyB</a:t>
            </a:r>
            <a:r>
              <a:rPr lang="en-US" dirty="0"/>
              <a:t>, an ID is not directly equal to data. Indeed, in order to retrieve information about a data collection, we need to go through a three step process.</a:t>
            </a:r>
            <a:endParaRPr dirty="0"/>
          </a:p>
          <a:p>
            <a:pPr>
              <a:defRPr/>
            </a:pPr>
            <a:r>
              <a:rPr lang="en-US" dirty="0"/>
              <a:t>First, we need to authenticate, sending to </a:t>
            </a:r>
            <a:r>
              <a:rPr lang="en-US" dirty="0" err="1"/>
              <a:t>ISPyB</a:t>
            </a:r>
            <a:r>
              <a:rPr lang="en-US" dirty="0"/>
              <a:t> a login and password, </a:t>
            </a:r>
            <a:endParaRPr dirty="0"/>
          </a:p>
          <a:p>
            <a:pPr>
              <a:defRPr/>
            </a:pPr>
            <a:r>
              <a:rPr lang="en-US" dirty="0"/>
              <a:t>and </a:t>
            </a:r>
            <a:r>
              <a:rPr lang="en-US" dirty="0" err="1"/>
              <a:t>ISPyB</a:t>
            </a:r>
            <a:r>
              <a:rPr lang="en-US" dirty="0"/>
              <a:t> sends back a token that will be used for all further steps.</a:t>
            </a:r>
            <a:endParaRPr dirty="0"/>
          </a:p>
          <a:p>
            <a:pPr>
              <a:defRPr/>
            </a:pPr>
            <a:r>
              <a:rPr lang="en-US" dirty="0"/>
              <a:t>We then send the shipment ID generated by </a:t>
            </a:r>
            <a:r>
              <a:rPr lang="en-US" dirty="0" err="1"/>
              <a:t>ISPyB</a:t>
            </a:r>
            <a:r>
              <a:rPr lang="en-US" dirty="0"/>
              <a:t> when the shipment was created, and stored into our database. </a:t>
            </a:r>
            <a:endParaRPr dirty="0"/>
          </a:p>
          <a:p>
            <a:pPr>
              <a:defRPr/>
            </a:pPr>
            <a:r>
              <a:rPr lang="en-US" dirty="0"/>
              <a:t>This will allow us to retrieve a list of all the data collections IDs created for said shipment.</a:t>
            </a:r>
            <a:endParaRPr dirty="0"/>
          </a:p>
          <a:p>
            <a:pPr>
              <a:defRPr/>
            </a:pPr>
            <a:r>
              <a:rPr lang="en-US" dirty="0"/>
              <a:t> Finally, using one of these data collection ID, we can query </a:t>
            </a:r>
            <a:r>
              <a:rPr lang="en-US" dirty="0" err="1"/>
              <a:t>ISPyb</a:t>
            </a:r>
            <a:r>
              <a:rPr lang="en-US" dirty="0"/>
              <a:t> in order to retrieve the raw diffraction images location as well as the meta data associated.</a:t>
            </a:r>
            <a:endParaRPr dirty="0"/>
          </a:p>
        </p:txBody>
      </p:sp>
      <p:sp>
        <p:nvSpPr>
          <p:cNvPr id="4" name="Slide Number Placeholder 3"/>
          <p:cNvSpPr>
            <a:spLocks noGrp="1"/>
          </p:cNvSpPr>
          <p:nvPr>
            <p:ph type="sldNum" sz="quarter" idx="5"/>
          </p:nvPr>
        </p:nvSpPr>
        <p:spPr bwMode="auto"/>
        <p:txBody>
          <a:bodyPr/>
          <a:lstStyle/>
          <a:p>
            <a:pPr>
              <a:defRPr/>
            </a:pPr>
            <a:fld id="{9D38CF31-9333-40C2-AA26-F92899F6F5F5}" type="slidenum">
              <a:rPr lang="de-DE"/>
              <a:t>4</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7EF0CDEA-FEA9-4940-B9A4-D7C34E0CEBD2}" type="slidenum">
              <a:rPr lang="de-DE" altLang="en-US" smtClean="0"/>
              <a:pPr>
                <a:defRPr/>
              </a:pPr>
              <a:t>7</a:t>
            </a:fld>
            <a:endParaRPr lang="de-DE" altLang="en-US"/>
          </a:p>
        </p:txBody>
      </p:sp>
    </p:spTree>
    <p:extLst>
      <p:ext uri="{BB962C8B-B14F-4D97-AF65-F5344CB8AC3E}">
        <p14:creationId xmlns:p14="http://schemas.microsoft.com/office/powerpoint/2010/main" val="2517582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3C1593-E191-BD41-BFA9-42F3D7BE7F77}"/>
              </a:ext>
            </a:extLst>
          </p:cNvPr>
          <p:cNvPicPr>
            <a:picLocks noChangeAspect="1"/>
          </p:cNvPicPr>
          <p:nvPr/>
        </p:nvPicPr>
        <p:blipFill>
          <a:blip r:embed="rId2"/>
          <a:stretch>
            <a:fillRect/>
          </a:stretch>
        </p:blipFill>
        <p:spPr>
          <a:xfrm>
            <a:off x="0" y="0"/>
            <a:ext cx="12192000" cy="4365627"/>
          </a:xfrm>
          <a:prstGeom prst="rect">
            <a:avLst/>
          </a:prstGeom>
        </p:spPr>
      </p:pic>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1255619"/>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0"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2259981"/>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9"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32386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_Slide_1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637B3F-299F-9342-9095-2B5B4F8C34AA}"/>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BF3E34F3-7C97-4096-B4D3-4379BFEC2155}"/>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6E96831-5054-4E24-A9FC-CB8547ABF71C}"/>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12" name="TextBox 11">
            <a:extLst>
              <a:ext uri="{FF2B5EF4-FFF2-40B4-BE49-F238E27FC236}">
                <a16:creationId xmlns:a16="http://schemas.microsoft.com/office/drawing/2014/main" id="{173F7D81-D89C-FB4A-A2BA-5ACE025E8098}"/>
              </a:ext>
            </a:extLst>
          </p:cNvPr>
          <p:cNvSpPr txBox="1"/>
          <p:nvPr/>
        </p:nvSpPr>
        <p:spPr bwMode="auto">
          <a:xfrm>
            <a:off x="0" y="6965577"/>
            <a:ext cx="3406589" cy="7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2018 EMBL</a:t>
            </a:r>
          </a:p>
          <a:p>
            <a:pPr algn="l"/>
            <a:r>
              <a:rPr lang="en-US" sz="1000" kern="0" dirty="0">
                <a:latin typeface="+mn-lt"/>
              </a:rPr>
              <a:t>Photo: Octopus by Jim </a:t>
            </a:r>
            <a:r>
              <a:rPr lang="en-US" sz="1000" kern="0" dirty="0" err="1">
                <a:latin typeface="+mn-lt"/>
              </a:rPr>
              <a:t>Swoger</a:t>
            </a:r>
            <a:r>
              <a:rPr lang="en-US" sz="1000" kern="0" dirty="0">
                <a:latin typeface="+mn-lt"/>
              </a:rPr>
              <a:t>, Montserrat </a:t>
            </a:r>
            <a:r>
              <a:rPr lang="en-US" sz="1000" kern="0" dirty="0" err="1">
                <a:latin typeface="+mn-lt"/>
              </a:rPr>
              <a:t>Coll</a:t>
            </a:r>
            <a:r>
              <a:rPr lang="en-US" sz="1000" kern="0" dirty="0">
                <a:latin typeface="+mn-lt"/>
              </a:rPr>
              <a:t>/EMBL Barcelona, sample courtesy of Roger Villanueva, ICM-CSIC</a:t>
            </a:r>
          </a:p>
        </p:txBody>
      </p:sp>
      <p:sp>
        <p:nvSpPr>
          <p:cNvPr id="9" name="Textplatzhalter 3">
            <a:extLst>
              <a:ext uri="{FF2B5EF4-FFF2-40B4-BE49-F238E27FC236}">
                <a16:creationId xmlns:a16="http://schemas.microsoft.com/office/drawing/2014/main" id="{E215A7E7-ED73-4D77-8215-F18B00CCA715}"/>
              </a:ext>
            </a:extLst>
          </p:cNvPr>
          <p:cNvSpPr>
            <a:spLocks noGrp="1"/>
          </p:cNvSpPr>
          <p:nvPr>
            <p:ph type="body" sz="quarter" idx="19"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2977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4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_Slide_1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BAAF6-CE75-274A-BF6D-B2F0A974302F}"/>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pic>
        <p:nvPicPr>
          <p:cNvPr id="10" name="Picture 153">
            <a:extLst>
              <a:ext uri="{FF2B5EF4-FFF2-40B4-BE49-F238E27FC236}">
                <a16:creationId xmlns:a16="http://schemas.microsoft.com/office/drawing/2014/main" id="{F1EBEBE5-300E-4422-8954-45D5D9698B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5"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tx1">
                    <a:lumMod val="85000"/>
                    <a:lumOff val="15000"/>
                  </a:schemeClr>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6"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tx1">
                    <a:lumMod val="85000"/>
                    <a:lumOff val="15000"/>
                  </a:schemeClr>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11" name="Textplatzhalter 3">
            <a:extLst>
              <a:ext uri="{FF2B5EF4-FFF2-40B4-BE49-F238E27FC236}">
                <a16:creationId xmlns:a16="http://schemas.microsoft.com/office/drawing/2014/main" id="{E215A7E7-ED73-4D77-8215-F18B00CCA715}"/>
              </a:ext>
            </a:extLst>
          </p:cNvPr>
          <p:cNvSpPr>
            <a:spLocks noGrp="1"/>
          </p:cNvSpPr>
          <p:nvPr>
            <p:ph type="body" sz="quarter" idx="19"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
        <p:nvSpPr>
          <p:cNvPr id="12" name="TextBox 11">
            <a:extLst>
              <a:ext uri="{FF2B5EF4-FFF2-40B4-BE49-F238E27FC236}">
                <a16:creationId xmlns:a16="http://schemas.microsoft.com/office/drawing/2014/main" id="{A48871E5-54AF-0344-AD2C-B30D15E03017}"/>
              </a:ext>
            </a:extLst>
          </p:cNvPr>
          <p:cNvSpPr txBox="1"/>
          <p:nvPr/>
        </p:nvSpPr>
        <p:spPr bwMode="auto">
          <a:xfrm>
            <a:off x="1" y="6992273"/>
            <a:ext cx="3541060" cy="7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EMBL</a:t>
            </a:r>
          </a:p>
          <a:p>
            <a:pPr marL="0" marR="0" indent="0" algn="l" defTabSz="1219170" rtl="0" eaLnBrk="0" fontAlgn="base" latinLnBrk="0" hangingPunct="0">
              <a:lnSpc>
                <a:spcPct val="100000"/>
              </a:lnSpc>
              <a:spcBef>
                <a:spcPct val="0"/>
              </a:spcBef>
              <a:spcAft>
                <a:spcPct val="0"/>
              </a:spcAft>
              <a:buClrTx/>
              <a:buSzTx/>
              <a:buFontTx/>
              <a:buNone/>
              <a:tabLst/>
              <a:defRPr/>
            </a:pPr>
            <a:r>
              <a:rPr lang="en-US" sz="1000" kern="0" dirty="0">
                <a:latin typeface="+mn-lt"/>
              </a:rPr>
              <a:t>Credits: </a:t>
            </a:r>
            <a:r>
              <a:rPr lang="en-IE" sz="1000" b="0" i="0" u="none" strike="noStrike" kern="1200" dirty="0">
                <a:solidFill>
                  <a:schemeClr val="tx1"/>
                </a:solidFill>
                <a:effectLst/>
                <a:latin typeface="+mn-lt"/>
                <a:ea typeface="ＭＳ Ｐゴシック" panose="020B0600070205080204" pitchFamily="34" charset="-128"/>
                <a:cs typeface="+mn-cs"/>
              </a:rPr>
              <a:t>Petra</a:t>
            </a:r>
            <a:r>
              <a:rPr lang="en-IE" sz="1000" b="0" i="0" u="none" strike="noStrike" kern="1200" baseline="0" dirty="0">
                <a:solidFill>
                  <a:schemeClr val="tx1"/>
                </a:solidFill>
                <a:effectLst/>
                <a:latin typeface="+mn-lt"/>
                <a:ea typeface="ＭＳ Ｐゴシック" panose="020B0600070205080204" pitchFamily="34" charset="-128"/>
                <a:cs typeface="+mn-cs"/>
              </a:rPr>
              <a:t> </a:t>
            </a:r>
            <a:r>
              <a:rPr lang="en-IE" sz="1000" b="0" i="0" u="none" strike="noStrike" kern="1200" baseline="0" dirty="0" err="1">
                <a:solidFill>
                  <a:schemeClr val="tx1"/>
                </a:solidFill>
                <a:effectLst/>
                <a:latin typeface="+mn-lt"/>
                <a:ea typeface="ＭＳ Ｐゴシック" panose="020B0600070205080204" pitchFamily="34" charset="-128"/>
                <a:cs typeface="+mn-cs"/>
              </a:rPr>
              <a:t>Droncova</a:t>
            </a:r>
            <a:r>
              <a:rPr lang="en-IE" sz="1000" b="0" i="0" u="none" strike="noStrike" kern="1200" dirty="0">
                <a:solidFill>
                  <a:schemeClr val="tx1"/>
                </a:solidFill>
                <a:effectLst/>
                <a:latin typeface="+mn-lt"/>
                <a:ea typeface="ＭＳ Ｐゴシック" panose="020B0600070205080204" pitchFamily="34" charset="-128"/>
                <a:cs typeface="+mn-cs"/>
              </a:rPr>
              <a:t>/EMBL</a:t>
            </a:r>
            <a:r>
              <a:rPr lang="en-IE" sz="1000" b="0" i="0" u="none" strike="noStrike" kern="1200" baseline="0" dirty="0">
                <a:solidFill>
                  <a:schemeClr val="tx1"/>
                </a:solidFill>
                <a:effectLst/>
                <a:latin typeface="+mn-lt"/>
                <a:ea typeface="ＭＳ Ｐゴシック" panose="020B0600070205080204" pitchFamily="34" charset="-128"/>
                <a:cs typeface="+mn-cs"/>
              </a:rPr>
              <a:t> Grenoble</a:t>
            </a:r>
            <a:r>
              <a:rPr lang="en-IE" sz="1000" b="0" i="0" u="none" strike="noStrike" kern="1200" dirty="0">
                <a:solidFill>
                  <a:schemeClr val="tx1"/>
                </a:solidFill>
                <a:effectLst/>
                <a:latin typeface="+mn-lt"/>
                <a:ea typeface="ＭＳ Ｐゴシック" panose="020B0600070205080204" pitchFamily="34" charset="-128"/>
                <a:cs typeface="+mn-cs"/>
              </a:rPr>
              <a:t>. </a:t>
            </a:r>
            <a:br>
              <a:rPr lang="en-IE" sz="1000" b="0" i="0" u="none" strike="noStrike" kern="1200" dirty="0">
                <a:solidFill>
                  <a:schemeClr val="tx1"/>
                </a:solidFill>
                <a:effectLst/>
                <a:latin typeface="+mn-lt"/>
                <a:ea typeface="ＭＳ Ｐゴシック" panose="020B0600070205080204" pitchFamily="34" charset="-128"/>
                <a:cs typeface="+mn-cs"/>
              </a:rPr>
            </a:br>
            <a:r>
              <a:rPr lang="en-IE" sz="1000" b="0" i="0" u="none" strike="noStrike" kern="1200" dirty="0">
                <a:solidFill>
                  <a:schemeClr val="tx1"/>
                </a:solidFill>
                <a:effectLst/>
                <a:latin typeface="+mn-lt"/>
                <a:ea typeface="ＭＳ Ｐゴシック" panose="020B0600070205080204" pitchFamily="34" charset="-128"/>
                <a:cs typeface="+mn-cs"/>
              </a:rPr>
              <a:t>Captions:</a:t>
            </a:r>
            <a:r>
              <a:rPr lang="en-IE" sz="1000" b="0" i="0" u="none" strike="noStrike" kern="1200" baseline="0" dirty="0">
                <a:solidFill>
                  <a:schemeClr val="tx1"/>
                </a:solidFill>
                <a:effectLst/>
                <a:latin typeface="+mn-lt"/>
                <a:ea typeface="ＭＳ Ｐゴシック" panose="020B0600070205080204" pitchFamily="34" charset="-128"/>
                <a:cs typeface="+mn-cs"/>
              </a:rPr>
              <a:t> </a:t>
            </a:r>
            <a:r>
              <a:rPr lang="en-IE" sz="1000" kern="1200" dirty="0">
                <a:solidFill>
                  <a:schemeClr val="tx1"/>
                </a:solidFill>
                <a:effectLst/>
                <a:latin typeface="Arial" panose="020B0604020202020204" pitchFamily="34" charset="0"/>
                <a:ea typeface="ＭＳ Ｐゴシック" panose="020B0600070205080204" pitchFamily="34" charset="-128"/>
                <a:cs typeface="+mn-cs"/>
              </a:rPr>
              <a:t>Influenza Polymerase Protein Crystals</a:t>
            </a:r>
          </a:p>
          <a:p>
            <a:pPr algn="l"/>
            <a:endParaRPr lang="en-US" sz="1000" kern="0" dirty="0">
              <a:latin typeface="+mn-lt"/>
            </a:endParaRPr>
          </a:p>
        </p:txBody>
      </p:sp>
    </p:spTree>
    <p:extLst>
      <p:ext uri="{BB962C8B-B14F-4D97-AF65-F5344CB8AC3E}">
        <p14:creationId xmlns:p14="http://schemas.microsoft.com/office/powerpoint/2010/main" val="153552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43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_Slide_1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D0A6D-CA69-6842-8AEA-C1BD56AF81FF}"/>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EA440710-5637-42AB-B37D-38A2066519FA}"/>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DFEBFF0-9A0A-467F-A4AA-4EFE72BB2DA7}"/>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pic>
        <p:nvPicPr>
          <p:cNvPr id="10" name="Picture 153">
            <a:extLst>
              <a:ext uri="{FF2B5EF4-FFF2-40B4-BE49-F238E27FC236}">
                <a16:creationId xmlns:a16="http://schemas.microsoft.com/office/drawing/2014/main" id="{E4D3617E-95E9-4210-9410-91628B258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5"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
        <p:nvSpPr>
          <p:cNvPr id="16" name="TextBox 15">
            <a:extLst>
              <a:ext uri="{FF2B5EF4-FFF2-40B4-BE49-F238E27FC236}">
                <a16:creationId xmlns:a16="http://schemas.microsoft.com/office/drawing/2014/main" id="{A48871E5-54AF-0344-AD2C-B30D15E03017}"/>
              </a:ext>
            </a:extLst>
          </p:cNvPr>
          <p:cNvSpPr txBox="1"/>
          <p:nvPr/>
        </p:nvSpPr>
        <p:spPr bwMode="auto">
          <a:xfrm>
            <a:off x="1" y="6992273"/>
            <a:ext cx="3541060" cy="7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EMBL</a:t>
            </a:r>
          </a:p>
          <a:p>
            <a:pPr marL="0" marR="0" indent="0" algn="l" defTabSz="1219170" rtl="0" eaLnBrk="0" fontAlgn="base" latinLnBrk="0" hangingPunct="0">
              <a:lnSpc>
                <a:spcPct val="100000"/>
              </a:lnSpc>
              <a:spcBef>
                <a:spcPct val="0"/>
              </a:spcBef>
              <a:spcAft>
                <a:spcPct val="0"/>
              </a:spcAft>
              <a:buClrTx/>
              <a:buSzTx/>
              <a:buFontTx/>
              <a:buNone/>
              <a:tabLst/>
              <a:defRPr/>
            </a:pPr>
            <a:r>
              <a:rPr lang="en-US" sz="1000" kern="0" dirty="0">
                <a:latin typeface="+mn-lt"/>
              </a:rPr>
              <a:t>Credits: </a:t>
            </a:r>
            <a:r>
              <a:rPr lang="en-IE" sz="1000" b="0" i="0" u="none" strike="noStrike" kern="1200" dirty="0">
                <a:solidFill>
                  <a:schemeClr val="tx1"/>
                </a:solidFill>
                <a:effectLst/>
                <a:latin typeface="+mn-lt"/>
                <a:ea typeface="ＭＳ Ｐゴシック" panose="020B0600070205080204" pitchFamily="34" charset="-128"/>
                <a:cs typeface="+mn-cs"/>
              </a:rPr>
              <a:t>Petra</a:t>
            </a:r>
            <a:r>
              <a:rPr lang="en-IE" sz="1000" b="0" i="0" u="none" strike="noStrike" kern="1200" baseline="0" dirty="0">
                <a:solidFill>
                  <a:schemeClr val="tx1"/>
                </a:solidFill>
                <a:effectLst/>
                <a:latin typeface="+mn-lt"/>
                <a:ea typeface="ＭＳ Ｐゴシック" panose="020B0600070205080204" pitchFamily="34" charset="-128"/>
                <a:cs typeface="+mn-cs"/>
              </a:rPr>
              <a:t> </a:t>
            </a:r>
            <a:r>
              <a:rPr lang="en-IE" sz="1000" b="0" i="0" u="none" strike="noStrike" kern="1200" baseline="0" dirty="0" err="1">
                <a:solidFill>
                  <a:schemeClr val="tx1"/>
                </a:solidFill>
                <a:effectLst/>
                <a:latin typeface="+mn-lt"/>
                <a:ea typeface="ＭＳ Ｐゴシック" panose="020B0600070205080204" pitchFamily="34" charset="-128"/>
                <a:cs typeface="+mn-cs"/>
              </a:rPr>
              <a:t>Droncova</a:t>
            </a:r>
            <a:r>
              <a:rPr lang="en-IE" sz="1000" b="0" i="0" u="none" strike="noStrike" kern="1200" dirty="0">
                <a:solidFill>
                  <a:schemeClr val="tx1"/>
                </a:solidFill>
                <a:effectLst/>
                <a:latin typeface="+mn-lt"/>
                <a:ea typeface="ＭＳ Ｐゴシック" panose="020B0600070205080204" pitchFamily="34" charset="-128"/>
                <a:cs typeface="+mn-cs"/>
              </a:rPr>
              <a:t>/EMBL</a:t>
            </a:r>
            <a:r>
              <a:rPr lang="en-IE" sz="1000" b="0" i="0" u="none" strike="noStrike" kern="1200" baseline="0" dirty="0">
                <a:solidFill>
                  <a:schemeClr val="tx1"/>
                </a:solidFill>
                <a:effectLst/>
                <a:latin typeface="+mn-lt"/>
                <a:ea typeface="ＭＳ Ｐゴシック" panose="020B0600070205080204" pitchFamily="34" charset="-128"/>
                <a:cs typeface="+mn-cs"/>
              </a:rPr>
              <a:t> Grenoble</a:t>
            </a:r>
            <a:r>
              <a:rPr lang="en-IE" sz="1000" b="0" i="0" u="none" strike="noStrike" kern="1200" dirty="0">
                <a:solidFill>
                  <a:schemeClr val="tx1"/>
                </a:solidFill>
                <a:effectLst/>
                <a:latin typeface="+mn-lt"/>
                <a:ea typeface="ＭＳ Ｐゴシック" panose="020B0600070205080204" pitchFamily="34" charset="-128"/>
                <a:cs typeface="+mn-cs"/>
              </a:rPr>
              <a:t>. </a:t>
            </a:r>
            <a:br>
              <a:rPr lang="en-IE" sz="1000" b="0" i="0" u="none" strike="noStrike" kern="1200" dirty="0">
                <a:solidFill>
                  <a:schemeClr val="tx1"/>
                </a:solidFill>
                <a:effectLst/>
                <a:latin typeface="+mn-lt"/>
                <a:ea typeface="ＭＳ Ｐゴシック" panose="020B0600070205080204" pitchFamily="34" charset="-128"/>
                <a:cs typeface="+mn-cs"/>
              </a:rPr>
            </a:br>
            <a:r>
              <a:rPr lang="en-IE" sz="1000" b="0" i="0" u="none" strike="noStrike" kern="1200" dirty="0">
                <a:solidFill>
                  <a:schemeClr val="tx1"/>
                </a:solidFill>
                <a:effectLst/>
                <a:latin typeface="+mn-lt"/>
                <a:ea typeface="ＭＳ Ｐゴシック" panose="020B0600070205080204" pitchFamily="34" charset="-128"/>
                <a:cs typeface="+mn-cs"/>
              </a:rPr>
              <a:t>Captions:</a:t>
            </a:r>
            <a:r>
              <a:rPr lang="en-IE" sz="1000" b="0" i="0" u="none" strike="noStrike" kern="1200" baseline="0" dirty="0">
                <a:solidFill>
                  <a:schemeClr val="tx1"/>
                </a:solidFill>
                <a:effectLst/>
                <a:latin typeface="+mn-lt"/>
                <a:ea typeface="ＭＳ Ｐゴシック" panose="020B0600070205080204" pitchFamily="34" charset="-128"/>
                <a:cs typeface="+mn-cs"/>
              </a:rPr>
              <a:t> </a:t>
            </a:r>
            <a:r>
              <a:rPr lang="en-IE" sz="1000" kern="1200" dirty="0">
                <a:solidFill>
                  <a:schemeClr val="tx1"/>
                </a:solidFill>
                <a:effectLst/>
                <a:latin typeface="Arial" panose="020B0604020202020204" pitchFamily="34" charset="0"/>
                <a:ea typeface="ＭＳ Ｐゴシック" panose="020B0600070205080204" pitchFamily="34" charset="-128"/>
                <a:cs typeface="+mn-cs"/>
              </a:rPr>
              <a:t>Influenza Polymerase Protein Crystals</a:t>
            </a:r>
          </a:p>
          <a:p>
            <a:pPr algn="l"/>
            <a:endParaRPr lang="en-US" sz="1000" kern="0" dirty="0">
              <a:latin typeface="+mn-lt"/>
            </a:endParaRPr>
          </a:p>
        </p:txBody>
      </p:sp>
    </p:spTree>
    <p:extLst>
      <p:ext uri="{BB962C8B-B14F-4D97-AF65-F5344CB8AC3E}">
        <p14:creationId xmlns:p14="http://schemas.microsoft.com/office/powerpoint/2010/main" val="206184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4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_Slide_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1F0D1-B71C-F34A-AFFE-F1308E52D949}"/>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EA440710-5637-42AB-B37D-38A2066519FA}"/>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DFEBFF0-9A0A-467F-A4AA-4EFE72BB2DA7}"/>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pic>
        <p:nvPicPr>
          <p:cNvPr id="10" name="Picture 153">
            <a:extLst>
              <a:ext uri="{FF2B5EF4-FFF2-40B4-BE49-F238E27FC236}">
                <a16:creationId xmlns:a16="http://schemas.microsoft.com/office/drawing/2014/main" id="{E4D3617E-95E9-4210-9410-91628B258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8" name="TextBox 7">
            <a:extLst>
              <a:ext uri="{FF2B5EF4-FFF2-40B4-BE49-F238E27FC236}">
                <a16:creationId xmlns:a16="http://schemas.microsoft.com/office/drawing/2014/main" id="{A48871E5-54AF-0344-AD2C-B30D15E03017}"/>
              </a:ext>
            </a:extLst>
          </p:cNvPr>
          <p:cNvSpPr txBox="1"/>
          <p:nvPr/>
        </p:nvSpPr>
        <p:spPr bwMode="auto">
          <a:xfrm>
            <a:off x="1" y="7003199"/>
            <a:ext cx="3855844" cy="7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EMBL</a:t>
            </a:r>
          </a:p>
          <a:p>
            <a:pPr algn="l"/>
            <a:r>
              <a:rPr lang="en-US" sz="1000" kern="0" dirty="0">
                <a:latin typeface="+mn-lt"/>
              </a:rPr>
              <a:t>Credits: </a:t>
            </a:r>
            <a:r>
              <a:rPr lang="en-IE" sz="1000" b="0" i="0" u="none" strike="noStrike" kern="1200" dirty="0" err="1">
                <a:solidFill>
                  <a:schemeClr val="tx1"/>
                </a:solidFill>
                <a:effectLst/>
                <a:latin typeface="+mn-lt"/>
                <a:ea typeface="ＭＳ Ｐゴシック" panose="020B0600070205080204" pitchFamily="34" charset="-128"/>
                <a:cs typeface="+mn-cs"/>
              </a:rPr>
              <a:t>Löw</a:t>
            </a:r>
            <a:r>
              <a:rPr lang="en-IE" sz="1000" b="0" i="0" u="none" strike="noStrike" kern="1200" dirty="0">
                <a:solidFill>
                  <a:schemeClr val="tx1"/>
                </a:solidFill>
                <a:effectLst/>
                <a:latin typeface="+mn-lt"/>
                <a:ea typeface="ＭＳ Ｐゴシック" panose="020B0600070205080204" pitchFamily="34" charset="-128"/>
                <a:cs typeface="+mn-cs"/>
              </a:rPr>
              <a:t> Group/EMBL Hamburg. </a:t>
            </a:r>
            <a:br>
              <a:rPr lang="en-IE" sz="1000" b="0" i="0" u="none" strike="noStrike" kern="1200" dirty="0">
                <a:solidFill>
                  <a:schemeClr val="tx1"/>
                </a:solidFill>
                <a:effectLst/>
                <a:latin typeface="+mn-lt"/>
                <a:ea typeface="ＭＳ Ｐゴシック" panose="020B0600070205080204" pitchFamily="34" charset="-128"/>
                <a:cs typeface="+mn-cs"/>
              </a:rPr>
            </a:br>
            <a:r>
              <a:rPr lang="en-IE" sz="1000" b="0" i="0" u="none" strike="noStrike" kern="1200" dirty="0">
                <a:solidFill>
                  <a:schemeClr val="tx1"/>
                </a:solidFill>
                <a:effectLst/>
                <a:latin typeface="Arial" panose="020B0604020202020204" pitchFamily="34" charset="0"/>
                <a:ea typeface="ＭＳ Ｐゴシック" panose="020B0600070205080204" pitchFamily="34" charset="-128"/>
                <a:cs typeface="+mn-cs"/>
              </a:rPr>
              <a:t>Captions:</a:t>
            </a:r>
            <a:r>
              <a:rPr lang="en-IE" sz="1000" b="0" i="0" u="none" strike="noStrike" kern="1200" baseline="0" dirty="0">
                <a:solidFill>
                  <a:schemeClr val="tx1"/>
                </a:solidFill>
                <a:effectLst/>
                <a:latin typeface="Arial" panose="020B0604020202020204" pitchFamily="34" charset="0"/>
                <a:ea typeface="ＭＳ Ｐゴシック" panose="020B0600070205080204" pitchFamily="34" charset="-128"/>
                <a:cs typeface="+mn-cs"/>
              </a:rPr>
              <a:t> </a:t>
            </a:r>
            <a:r>
              <a:rPr lang="en-IE" sz="1000" b="0" i="0" u="none" strike="noStrike" kern="1200" dirty="0">
                <a:solidFill>
                  <a:schemeClr val="tx1"/>
                </a:solidFill>
                <a:effectLst/>
                <a:latin typeface="+mn-lt"/>
                <a:ea typeface="ＭＳ Ｐゴシック" panose="020B0600070205080204" pitchFamily="34" charset="-128"/>
                <a:cs typeface="+mn-cs"/>
              </a:rPr>
              <a:t>Molecular structure of an integral membrane protein allowing the exchange of solutes across the membrane.</a:t>
            </a:r>
            <a:endParaRPr lang="en-US" sz="1000" kern="0" dirty="0">
              <a:latin typeface="+mn-lt"/>
            </a:endParaRPr>
          </a:p>
        </p:txBody>
      </p:sp>
      <p:sp>
        <p:nvSpPr>
          <p:cNvPr id="14"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119151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_Slide_1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3BA1F-0AD1-B744-8A67-7DCF2755840B}"/>
              </a:ext>
            </a:extLst>
          </p:cNvPr>
          <p:cNvPicPr>
            <a:picLocks noChangeAspect="1"/>
          </p:cNvPicPr>
          <p:nvPr/>
        </p:nvPicPr>
        <p:blipFill>
          <a:blip r:embed="rId2"/>
          <a:stretch>
            <a:fillRect/>
          </a:stretch>
        </p:blipFill>
        <p:spPr>
          <a:xfrm>
            <a:off x="0" y="-41448"/>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EA440710-5637-42AB-B37D-38A2066519FA}"/>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DFEBFF0-9A0A-467F-A4AA-4EFE72BB2DA7}"/>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pic>
        <p:nvPicPr>
          <p:cNvPr id="10" name="Picture 153">
            <a:extLst>
              <a:ext uri="{FF2B5EF4-FFF2-40B4-BE49-F238E27FC236}">
                <a16:creationId xmlns:a16="http://schemas.microsoft.com/office/drawing/2014/main" id="{E4D3617E-95E9-4210-9410-91628B258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2"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
        <p:nvSpPr>
          <p:cNvPr id="15" name="TextBox 14">
            <a:extLst>
              <a:ext uri="{FF2B5EF4-FFF2-40B4-BE49-F238E27FC236}">
                <a16:creationId xmlns:a16="http://schemas.microsoft.com/office/drawing/2014/main" id="{A48871E5-54AF-0344-AD2C-B30D15E03017}"/>
              </a:ext>
            </a:extLst>
          </p:cNvPr>
          <p:cNvSpPr txBox="1"/>
          <p:nvPr/>
        </p:nvSpPr>
        <p:spPr bwMode="auto">
          <a:xfrm>
            <a:off x="1" y="7003199"/>
            <a:ext cx="3855844" cy="7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EMBL</a:t>
            </a:r>
          </a:p>
          <a:p>
            <a:pPr algn="l"/>
            <a:r>
              <a:rPr lang="en-US" sz="1000" kern="0" dirty="0">
                <a:latin typeface="+mn-lt"/>
              </a:rPr>
              <a:t>Credits: </a:t>
            </a:r>
            <a:r>
              <a:rPr lang="en-IE" sz="1000" b="0" i="0" u="none" strike="noStrike" kern="1200" dirty="0" err="1">
                <a:solidFill>
                  <a:schemeClr val="tx1"/>
                </a:solidFill>
                <a:effectLst/>
                <a:latin typeface="+mn-lt"/>
                <a:ea typeface="ＭＳ Ｐゴシック" panose="020B0600070205080204" pitchFamily="34" charset="-128"/>
                <a:cs typeface="+mn-cs"/>
              </a:rPr>
              <a:t>Löw</a:t>
            </a:r>
            <a:r>
              <a:rPr lang="en-IE" sz="1000" b="0" i="0" u="none" strike="noStrike" kern="1200" dirty="0">
                <a:solidFill>
                  <a:schemeClr val="tx1"/>
                </a:solidFill>
                <a:effectLst/>
                <a:latin typeface="+mn-lt"/>
                <a:ea typeface="ＭＳ Ｐゴシック" panose="020B0600070205080204" pitchFamily="34" charset="-128"/>
                <a:cs typeface="+mn-cs"/>
              </a:rPr>
              <a:t> Group/EMBL Hamburg. </a:t>
            </a:r>
            <a:br>
              <a:rPr lang="en-IE" sz="1000" b="0" i="0" u="none" strike="noStrike" kern="1200" dirty="0">
                <a:solidFill>
                  <a:schemeClr val="tx1"/>
                </a:solidFill>
                <a:effectLst/>
                <a:latin typeface="+mn-lt"/>
                <a:ea typeface="ＭＳ Ｐゴシック" panose="020B0600070205080204" pitchFamily="34" charset="-128"/>
                <a:cs typeface="+mn-cs"/>
              </a:rPr>
            </a:br>
            <a:r>
              <a:rPr lang="en-IE" sz="1000" b="0" i="0" u="none" strike="noStrike" kern="1200" dirty="0">
                <a:solidFill>
                  <a:schemeClr val="tx1"/>
                </a:solidFill>
                <a:effectLst/>
                <a:latin typeface="Arial" panose="020B0604020202020204" pitchFamily="34" charset="0"/>
                <a:ea typeface="ＭＳ Ｐゴシック" panose="020B0600070205080204" pitchFamily="34" charset="-128"/>
                <a:cs typeface="+mn-cs"/>
              </a:rPr>
              <a:t>Captions:</a:t>
            </a:r>
            <a:r>
              <a:rPr lang="en-IE" sz="1000" b="0" i="0" u="none" strike="noStrike" kern="1200" baseline="0" dirty="0">
                <a:solidFill>
                  <a:schemeClr val="tx1"/>
                </a:solidFill>
                <a:effectLst/>
                <a:latin typeface="Arial" panose="020B0604020202020204" pitchFamily="34" charset="0"/>
                <a:ea typeface="ＭＳ Ｐゴシック" panose="020B0600070205080204" pitchFamily="34" charset="-128"/>
                <a:cs typeface="+mn-cs"/>
              </a:rPr>
              <a:t> </a:t>
            </a:r>
            <a:r>
              <a:rPr lang="en-IE" sz="1000" b="0" i="0" u="none" strike="noStrike" kern="1200" dirty="0">
                <a:solidFill>
                  <a:schemeClr val="tx1"/>
                </a:solidFill>
                <a:effectLst/>
                <a:latin typeface="+mn-lt"/>
                <a:ea typeface="ＭＳ Ｐゴシック" panose="020B0600070205080204" pitchFamily="34" charset="-128"/>
                <a:cs typeface="+mn-cs"/>
              </a:rPr>
              <a:t>Molecular structure of an integral membrane protein allowing the exchange of solutes across the membrane.</a:t>
            </a:r>
            <a:endParaRPr lang="en-US" sz="1000" kern="0" dirty="0">
              <a:latin typeface="+mn-lt"/>
            </a:endParaRPr>
          </a:p>
        </p:txBody>
      </p:sp>
    </p:spTree>
    <p:extLst>
      <p:ext uri="{BB962C8B-B14F-4D97-AF65-F5344CB8AC3E}">
        <p14:creationId xmlns:p14="http://schemas.microsoft.com/office/powerpoint/2010/main" val="16019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_Slide_1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8CF64-3F26-7144-AF70-ED503CD34B11}"/>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EA440710-5637-42AB-B37D-38A2066519FA}"/>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DFEBFF0-9A0A-467F-A4AA-4EFE72BB2DA7}"/>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pic>
        <p:nvPicPr>
          <p:cNvPr id="10" name="Picture 153">
            <a:extLst>
              <a:ext uri="{FF2B5EF4-FFF2-40B4-BE49-F238E27FC236}">
                <a16:creationId xmlns:a16="http://schemas.microsoft.com/office/drawing/2014/main" id="{E4D3617E-95E9-4210-9410-91628B258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2"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
        <p:nvSpPr>
          <p:cNvPr id="14" name="TextBox 13">
            <a:extLst>
              <a:ext uri="{FF2B5EF4-FFF2-40B4-BE49-F238E27FC236}">
                <a16:creationId xmlns:a16="http://schemas.microsoft.com/office/drawing/2014/main" id="{29A1C029-6B81-9B47-8B12-B50B27E86507}"/>
              </a:ext>
            </a:extLst>
          </p:cNvPr>
          <p:cNvSpPr txBox="1"/>
          <p:nvPr/>
        </p:nvSpPr>
        <p:spPr bwMode="auto">
          <a:xfrm>
            <a:off x="-1" y="6965577"/>
            <a:ext cx="3865756" cy="7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2019 EMBL</a:t>
            </a:r>
            <a:br>
              <a:rPr lang="en-IE" sz="1000" b="0" i="0" kern="1200" dirty="0">
                <a:solidFill>
                  <a:schemeClr val="tx1"/>
                </a:solidFill>
                <a:effectLst/>
                <a:latin typeface="+mn-lt"/>
                <a:ea typeface="ＭＳ Ｐゴシック" panose="020B0600070205080204" pitchFamily="34" charset="-128"/>
                <a:cs typeface="+mn-cs"/>
              </a:rPr>
            </a:br>
            <a:r>
              <a:rPr lang="en-IE" sz="1000" kern="1200" dirty="0">
                <a:solidFill>
                  <a:schemeClr val="tx1"/>
                </a:solidFill>
                <a:effectLst/>
                <a:latin typeface="Arial" panose="020B0604020202020204" pitchFamily="34" charset="0"/>
                <a:ea typeface="ＭＳ Ｐゴシック" panose="020B0600070205080204" pitchFamily="34" charset="-128"/>
                <a:cs typeface="+mn-cs"/>
              </a:rPr>
              <a:t>Credits: </a:t>
            </a:r>
            <a:r>
              <a:rPr lang="en-GB" sz="1000" kern="1200" dirty="0">
                <a:solidFill>
                  <a:schemeClr val="tx1"/>
                </a:solidFill>
                <a:effectLst/>
                <a:latin typeface="Arial" panose="020B0604020202020204" pitchFamily="34" charset="0"/>
                <a:ea typeface="ＭＳ Ｐゴシック" panose="020B0600070205080204" pitchFamily="34" charset="-128"/>
                <a:cs typeface="+mn-cs"/>
              </a:rPr>
              <a:t>Luca </a:t>
            </a:r>
            <a:r>
              <a:rPr lang="en-GB" sz="1000" kern="1200" dirty="0" err="1">
                <a:solidFill>
                  <a:schemeClr val="tx1"/>
                </a:solidFill>
                <a:effectLst/>
                <a:latin typeface="Arial" panose="020B0604020202020204" pitchFamily="34" charset="0"/>
                <a:ea typeface="ＭＳ Ｐゴシック" panose="020B0600070205080204" pitchFamily="34" charset="-128"/>
                <a:cs typeface="+mn-cs"/>
              </a:rPr>
              <a:t>Santangeli</a:t>
            </a:r>
            <a:r>
              <a:rPr lang="en-GB" sz="1000" kern="1200" dirty="0">
                <a:solidFill>
                  <a:schemeClr val="tx1"/>
                </a:solidFill>
                <a:effectLst/>
                <a:latin typeface="Arial" panose="020B0604020202020204" pitchFamily="34" charset="0"/>
                <a:ea typeface="ＭＳ Ｐゴシック" panose="020B0600070205080204" pitchFamily="34" charset="-128"/>
                <a:cs typeface="+mn-cs"/>
              </a:rPr>
              <a:t>/EMBL Heidelberg</a:t>
            </a:r>
            <a:br>
              <a:rPr lang="en-GB" sz="1000" kern="1200" dirty="0">
                <a:solidFill>
                  <a:schemeClr val="tx1"/>
                </a:solidFill>
                <a:effectLst/>
                <a:latin typeface="Arial" panose="020B0604020202020204" pitchFamily="34" charset="0"/>
                <a:ea typeface="ＭＳ Ｐゴシック" panose="020B0600070205080204" pitchFamily="34" charset="-128"/>
                <a:cs typeface="+mn-cs"/>
              </a:rPr>
            </a:br>
            <a:r>
              <a:rPr lang="en-GB" sz="1000" kern="1200" dirty="0">
                <a:solidFill>
                  <a:schemeClr val="tx1"/>
                </a:solidFill>
                <a:effectLst/>
                <a:latin typeface="Arial" panose="020B0604020202020204" pitchFamily="34" charset="0"/>
                <a:ea typeface="ＭＳ Ｐゴシック" panose="020B0600070205080204" pitchFamily="34" charset="-128"/>
                <a:cs typeface="+mn-cs"/>
              </a:rPr>
              <a:t>Captions</a:t>
            </a:r>
            <a:r>
              <a:rPr lang="en-US" sz="1000" kern="0" dirty="0">
                <a:latin typeface="+mn-lt"/>
              </a:rPr>
              <a:t>: </a:t>
            </a:r>
            <a:r>
              <a:rPr lang="en-GB" sz="1000" kern="1200" dirty="0">
                <a:solidFill>
                  <a:schemeClr val="tx1"/>
                </a:solidFill>
                <a:effectLst/>
                <a:latin typeface="+mn-lt"/>
                <a:ea typeface="ＭＳ Ｐゴシック" panose="020B0600070205080204" pitchFamily="34" charset="-128"/>
                <a:cs typeface="+mn-cs"/>
              </a:rPr>
              <a:t>Diatom chain – Interconnected Photosynthetic Reactors</a:t>
            </a:r>
            <a:r>
              <a:rPr lang="en-IE" sz="1000" dirty="0">
                <a:effectLst/>
                <a:latin typeface="+mn-lt"/>
              </a:rPr>
              <a:t>  </a:t>
            </a:r>
            <a:br>
              <a:rPr lang="en-IE" sz="1000" dirty="0">
                <a:effectLst/>
                <a:latin typeface="+mn-lt"/>
              </a:rPr>
            </a:br>
            <a:endParaRPr lang="en-US" sz="1000" kern="0" dirty="0">
              <a:latin typeface="+mn-lt"/>
            </a:endParaRPr>
          </a:p>
        </p:txBody>
      </p:sp>
    </p:spTree>
    <p:extLst>
      <p:ext uri="{BB962C8B-B14F-4D97-AF65-F5344CB8AC3E}">
        <p14:creationId xmlns:p14="http://schemas.microsoft.com/office/powerpoint/2010/main" val="420616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_Slide_1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B300E3-45F1-234F-A32B-A655B7100F59}"/>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EA440710-5637-42AB-B37D-38A2066519FA}"/>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DFEBFF0-9A0A-467F-A4AA-4EFE72BB2DA7}"/>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pic>
        <p:nvPicPr>
          <p:cNvPr id="10" name="Picture 153">
            <a:extLst>
              <a:ext uri="{FF2B5EF4-FFF2-40B4-BE49-F238E27FC236}">
                <a16:creationId xmlns:a16="http://schemas.microsoft.com/office/drawing/2014/main" id="{E4D3617E-95E9-4210-9410-91628B258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5" name="TextBox 14">
            <a:extLst>
              <a:ext uri="{FF2B5EF4-FFF2-40B4-BE49-F238E27FC236}">
                <a16:creationId xmlns:a16="http://schemas.microsoft.com/office/drawing/2014/main" id="{29A1C029-6B81-9B47-8B12-B50B27E86507}"/>
              </a:ext>
            </a:extLst>
          </p:cNvPr>
          <p:cNvSpPr txBox="1"/>
          <p:nvPr/>
        </p:nvSpPr>
        <p:spPr bwMode="auto">
          <a:xfrm>
            <a:off x="-1" y="6965577"/>
            <a:ext cx="3865756" cy="7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2019 EMBL</a:t>
            </a:r>
            <a:br>
              <a:rPr lang="en-IE" sz="1000" b="0" i="0" kern="1200" dirty="0">
                <a:solidFill>
                  <a:schemeClr val="tx1"/>
                </a:solidFill>
                <a:effectLst/>
                <a:latin typeface="+mn-lt"/>
                <a:ea typeface="ＭＳ Ｐゴシック" panose="020B0600070205080204" pitchFamily="34" charset="-128"/>
                <a:cs typeface="+mn-cs"/>
              </a:rPr>
            </a:br>
            <a:r>
              <a:rPr lang="en-IE" sz="1000" kern="1200" dirty="0">
                <a:solidFill>
                  <a:schemeClr val="tx1"/>
                </a:solidFill>
                <a:effectLst/>
                <a:latin typeface="Arial" panose="020B0604020202020204" pitchFamily="34" charset="0"/>
                <a:ea typeface="ＭＳ Ｐゴシック" panose="020B0600070205080204" pitchFamily="34" charset="-128"/>
                <a:cs typeface="+mn-cs"/>
              </a:rPr>
              <a:t>Credits: </a:t>
            </a:r>
            <a:r>
              <a:rPr lang="en-GB" sz="1000" kern="1200" dirty="0">
                <a:solidFill>
                  <a:schemeClr val="tx1"/>
                </a:solidFill>
                <a:effectLst/>
                <a:latin typeface="Arial" panose="020B0604020202020204" pitchFamily="34" charset="0"/>
                <a:ea typeface="ＭＳ Ｐゴシック" panose="020B0600070205080204" pitchFamily="34" charset="-128"/>
                <a:cs typeface="+mn-cs"/>
              </a:rPr>
              <a:t>Luca </a:t>
            </a:r>
            <a:r>
              <a:rPr lang="en-GB" sz="1000" kern="1200" dirty="0" err="1">
                <a:solidFill>
                  <a:schemeClr val="tx1"/>
                </a:solidFill>
                <a:effectLst/>
                <a:latin typeface="Arial" panose="020B0604020202020204" pitchFamily="34" charset="0"/>
                <a:ea typeface="ＭＳ Ｐゴシック" panose="020B0600070205080204" pitchFamily="34" charset="-128"/>
                <a:cs typeface="+mn-cs"/>
              </a:rPr>
              <a:t>Santangeli</a:t>
            </a:r>
            <a:r>
              <a:rPr lang="en-GB" sz="1000" kern="1200" dirty="0">
                <a:solidFill>
                  <a:schemeClr val="tx1"/>
                </a:solidFill>
                <a:effectLst/>
                <a:latin typeface="Arial" panose="020B0604020202020204" pitchFamily="34" charset="0"/>
                <a:ea typeface="ＭＳ Ｐゴシック" panose="020B0600070205080204" pitchFamily="34" charset="-128"/>
                <a:cs typeface="+mn-cs"/>
              </a:rPr>
              <a:t>/EMBL Heidelberg</a:t>
            </a:r>
            <a:br>
              <a:rPr lang="en-GB" sz="1000" kern="1200" dirty="0">
                <a:solidFill>
                  <a:schemeClr val="tx1"/>
                </a:solidFill>
                <a:effectLst/>
                <a:latin typeface="Arial" panose="020B0604020202020204" pitchFamily="34" charset="0"/>
                <a:ea typeface="ＭＳ Ｐゴシック" panose="020B0600070205080204" pitchFamily="34" charset="-128"/>
                <a:cs typeface="+mn-cs"/>
              </a:rPr>
            </a:br>
            <a:r>
              <a:rPr lang="en-GB" sz="1000" kern="1200" dirty="0">
                <a:solidFill>
                  <a:schemeClr val="tx1"/>
                </a:solidFill>
                <a:effectLst/>
                <a:latin typeface="Arial" panose="020B0604020202020204" pitchFamily="34" charset="0"/>
                <a:ea typeface="ＭＳ Ｐゴシック" panose="020B0600070205080204" pitchFamily="34" charset="-128"/>
                <a:cs typeface="+mn-cs"/>
              </a:rPr>
              <a:t>Captions</a:t>
            </a:r>
            <a:r>
              <a:rPr lang="en-US" sz="1000" kern="0" dirty="0">
                <a:latin typeface="+mn-lt"/>
              </a:rPr>
              <a:t>: </a:t>
            </a:r>
            <a:r>
              <a:rPr lang="en-GB" sz="1000" kern="1200" dirty="0">
                <a:solidFill>
                  <a:schemeClr val="tx1"/>
                </a:solidFill>
                <a:effectLst/>
                <a:latin typeface="+mn-lt"/>
                <a:ea typeface="ＭＳ Ｐゴシック" panose="020B0600070205080204" pitchFamily="34" charset="-128"/>
                <a:cs typeface="+mn-cs"/>
              </a:rPr>
              <a:t>Diatom chain – Interconnected Photosynthetic Reactors</a:t>
            </a:r>
            <a:r>
              <a:rPr lang="en-IE" sz="1000" dirty="0">
                <a:effectLst/>
                <a:latin typeface="+mn-lt"/>
              </a:rPr>
              <a:t>  </a:t>
            </a:r>
            <a:br>
              <a:rPr lang="en-IE" sz="1000" dirty="0">
                <a:effectLst/>
                <a:latin typeface="+mn-lt"/>
              </a:rPr>
            </a:br>
            <a:endParaRPr lang="en-US" sz="1000" kern="0" dirty="0">
              <a:latin typeface="+mn-lt"/>
            </a:endParaRPr>
          </a:p>
        </p:txBody>
      </p:sp>
      <p:sp>
        <p:nvSpPr>
          <p:cNvPr id="12"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366354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_Slide_19">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2F667F-E9DE-4748-BBD1-206B259CD267}"/>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EA440710-5637-42AB-B37D-38A2066519FA}"/>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tx1">
                    <a:lumMod val="85000"/>
                    <a:lumOff val="15000"/>
                  </a:schemeClr>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DFEBFF0-9A0A-467F-A4AA-4EFE72BB2DA7}"/>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tx1">
                    <a:lumMod val="85000"/>
                    <a:lumOff val="15000"/>
                  </a:schemeClr>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pic>
        <p:nvPicPr>
          <p:cNvPr id="10" name="Picture 153">
            <a:extLst>
              <a:ext uri="{FF2B5EF4-FFF2-40B4-BE49-F238E27FC236}">
                <a16:creationId xmlns:a16="http://schemas.microsoft.com/office/drawing/2014/main" id="{E4D3617E-95E9-4210-9410-91628B258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6" name="TextBox 15">
            <a:extLst>
              <a:ext uri="{FF2B5EF4-FFF2-40B4-BE49-F238E27FC236}">
                <a16:creationId xmlns:a16="http://schemas.microsoft.com/office/drawing/2014/main" id="{4718E853-0B1B-4544-A685-2A459D786F3F}"/>
              </a:ext>
            </a:extLst>
          </p:cNvPr>
          <p:cNvSpPr txBox="1"/>
          <p:nvPr/>
        </p:nvSpPr>
        <p:spPr bwMode="auto">
          <a:xfrm>
            <a:off x="-1" y="6965576"/>
            <a:ext cx="3945055" cy="7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2017 EMBL</a:t>
            </a:r>
          </a:p>
          <a:p>
            <a:r>
              <a:rPr lang="en-IE" sz="1000" b="1" i="0" kern="1200" dirty="0">
                <a:solidFill>
                  <a:schemeClr val="tx1"/>
                </a:solidFill>
                <a:effectLst/>
                <a:latin typeface="+mn-lt"/>
                <a:ea typeface="ＭＳ Ｐゴシック" panose="020B0600070205080204" pitchFamily="34" charset="-128"/>
                <a:cs typeface="+mn-cs"/>
              </a:rPr>
              <a:t>Credits: </a:t>
            </a:r>
            <a:r>
              <a:rPr lang="en-IE" sz="1000" b="0" i="0" kern="1200" dirty="0">
                <a:solidFill>
                  <a:schemeClr val="tx1"/>
                </a:solidFill>
                <a:effectLst/>
                <a:latin typeface="+mn-lt"/>
                <a:ea typeface="ＭＳ Ｐゴシック" panose="020B0600070205080204" pitchFamily="34" charset="-128"/>
                <a:cs typeface="+mn-cs"/>
              </a:rPr>
              <a:t>Livia </a:t>
            </a:r>
            <a:r>
              <a:rPr lang="en-IE" sz="1000" b="0" i="0" kern="1200" dirty="0" err="1">
                <a:solidFill>
                  <a:schemeClr val="tx1"/>
                </a:solidFill>
                <a:effectLst/>
                <a:latin typeface="+mn-lt"/>
                <a:ea typeface="ＭＳ Ｐゴシック" panose="020B0600070205080204" pitchFamily="34" charset="-128"/>
                <a:cs typeface="+mn-cs"/>
              </a:rPr>
              <a:t>Marrone</a:t>
            </a:r>
            <a:r>
              <a:rPr lang="en-IE" sz="1000" b="0" i="0" kern="1200" dirty="0">
                <a:solidFill>
                  <a:schemeClr val="tx1"/>
                </a:solidFill>
                <a:effectLst/>
                <a:latin typeface="+mn-lt"/>
                <a:ea typeface="ＭＳ Ｐゴシック" panose="020B0600070205080204" pitchFamily="34" charset="-128"/>
                <a:cs typeface="+mn-cs"/>
              </a:rPr>
              <a:t>/EMBL Rome</a:t>
            </a:r>
          </a:p>
          <a:p>
            <a:r>
              <a:rPr lang="en-IE" sz="1000" b="1" i="0" kern="1200" dirty="0">
                <a:solidFill>
                  <a:schemeClr val="tx1"/>
                </a:solidFill>
                <a:effectLst/>
                <a:latin typeface="+mn-lt"/>
                <a:ea typeface="ＭＳ Ｐゴシック" panose="020B0600070205080204" pitchFamily="34" charset="-128"/>
                <a:cs typeface="+mn-cs"/>
              </a:rPr>
              <a:t>Captions:</a:t>
            </a:r>
            <a:r>
              <a:rPr lang="en-IE" sz="1000" b="1" i="0" kern="1200" baseline="0" dirty="0">
                <a:solidFill>
                  <a:schemeClr val="tx1"/>
                </a:solidFill>
                <a:effectLst/>
                <a:latin typeface="+mn-lt"/>
                <a:ea typeface="ＭＳ Ｐゴシック" panose="020B0600070205080204" pitchFamily="34" charset="-128"/>
                <a:cs typeface="+mn-cs"/>
              </a:rPr>
              <a:t> </a:t>
            </a:r>
            <a:r>
              <a:rPr lang="en-IE" sz="1000" b="0" i="0" kern="1200" baseline="0" dirty="0">
                <a:solidFill>
                  <a:schemeClr val="tx1"/>
                </a:solidFill>
                <a:effectLst/>
                <a:latin typeface="+mn-lt"/>
                <a:ea typeface="ＭＳ Ｐゴシック" panose="020B0600070205080204" pitchFamily="34" charset="-128"/>
                <a:cs typeface="+mn-cs"/>
              </a:rPr>
              <a:t>The prefrontal cortex connects to a very specific region of the brainstem (the PAG) through prefrontal cortical neurons.</a:t>
            </a:r>
            <a:endParaRPr lang="en-IE" sz="1000" b="0" i="0" kern="1200" dirty="0">
              <a:solidFill>
                <a:schemeClr val="tx1"/>
              </a:solidFill>
              <a:effectLst/>
              <a:latin typeface="+mn-lt"/>
              <a:ea typeface="ＭＳ Ｐゴシック" panose="020B0600070205080204" pitchFamily="34" charset="-128"/>
              <a:cs typeface="+mn-cs"/>
            </a:endParaRPr>
          </a:p>
        </p:txBody>
      </p:sp>
      <p:sp>
        <p:nvSpPr>
          <p:cNvPr id="9"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212949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_Slide_2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751C7-56AB-D44C-AD66-F43198A9DB21}"/>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EA440710-5637-42AB-B37D-38A2066519FA}"/>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tx1">
                    <a:lumMod val="85000"/>
                    <a:lumOff val="15000"/>
                  </a:schemeClr>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DFEBFF0-9A0A-467F-A4AA-4EFE72BB2DA7}"/>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tx1">
                    <a:lumMod val="85000"/>
                    <a:lumOff val="15000"/>
                  </a:schemeClr>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pic>
        <p:nvPicPr>
          <p:cNvPr id="10" name="Picture 153">
            <a:extLst>
              <a:ext uri="{FF2B5EF4-FFF2-40B4-BE49-F238E27FC236}">
                <a16:creationId xmlns:a16="http://schemas.microsoft.com/office/drawing/2014/main" id="{E4D3617E-95E9-4210-9410-91628B258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2"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
        <p:nvSpPr>
          <p:cNvPr id="14" name="TextBox 13">
            <a:extLst>
              <a:ext uri="{FF2B5EF4-FFF2-40B4-BE49-F238E27FC236}">
                <a16:creationId xmlns:a16="http://schemas.microsoft.com/office/drawing/2014/main" id="{4718E853-0B1B-4544-A685-2A459D786F3F}"/>
              </a:ext>
            </a:extLst>
          </p:cNvPr>
          <p:cNvSpPr txBox="1"/>
          <p:nvPr/>
        </p:nvSpPr>
        <p:spPr bwMode="auto">
          <a:xfrm>
            <a:off x="-1" y="6965576"/>
            <a:ext cx="3945055" cy="7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2017 EMBL</a:t>
            </a:r>
          </a:p>
          <a:p>
            <a:r>
              <a:rPr lang="en-IE" sz="1000" b="1" i="0" kern="1200" dirty="0">
                <a:solidFill>
                  <a:schemeClr val="tx1"/>
                </a:solidFill>
                <a:effectLst/>
                <a:latin typeface="+mn-lt"/>
                <a:ea typeface="ＭＳ Ｐゴシック" panose="020B0600070205080204" pitchFamily="34" charset="-128"/>
                <a:cs typeface="+mn-cs"/>
              </a:rPr>
              <a:t>Credits: </a:t>
            </a:r>
            <a:r>
              <a:rPr lang="en-IE" sz="1000" b="0" i="0" kern="1200" dirty="0">
                <a:solidFill>
                  <a:schemeClr val="tx1"/>
                </a:solidFill>
                <a:effectLst/>
                <a:latin typeface="+mn-lt"/>
                <a:ea typeface="ＭＳ Ｐゴシック" panose="020B0600070205080204" pitchFamily="34" charset="-128"/>
                <a:cs typeface="+mn-cs"/>
              </a:rPr>
              <a:t>Livia </a:t>
            </a:r>
            <a:r>
              <a:rPr lang="en-IE" sz="1000" b="0" i="0" kern="1200" dirty="0" err="1">
                <a:solidFill>
                  <a:schemeClr val="tx1"/>
                </a:solidFill>
                <a:effectLst/>
                <a:latin typeface="+mn-lt"/>
                <a:ea typeface="ＭＳ Ｐゴシック" panose="020B0600070205080204" pitchFamily="34" charset="-128"/>
                <a:cs typeface="+mn-cs"/>
              </a:rPr>
              <a:t>Marrone</a:t>
            </a:r>
            <a:r>
              <a:rPr lang="en-IE" sz="1000" b="0" i="0" kern="1200" dirty="0">
                <a:solidFill>
                  <a:schemeClr val="tx1"/>
                </a:solidFill>
                <a:effectLst/>
                <a:latin typeface="+mn-lt"/>
                <a:ea typeface="ＭＳ Ｐゴシック" panose="020B0600070205080204" pitchFamily="34" charset="-128"/>
                <a:cs typeface="+mn-cs"/>
              </a:rPr>
              <a:t>/EMBL Rome</a:t>
            </a:r>
          </a:p>
          <a:p>
            <a:r>
              <a:rPr lang="en-IE" sz="1000" b="1" i="0" kern="1200" dirty="0">
                <a:solidFill>
                  <a:schemeClr val="tx1"/>
                </a:solidFill>
                <a:effectLst/>
                <a:latin typeface="+mn-lt"/>
                <a:ea typeface="ＭＳ Ｐゴシック" panose="020B0600070205080204" pitchFamily="34" charset="-128"/>
                <a:cs typeface="+mn-cs"/>
              </a:rPr>
              <a:t>Captions:</a:t>
            </a:r>
            <a:r>
              <a:rPr lang="en-IE" sz="1000" b="1" i="0" kern="1200" baseline="0" dirty="0">
                <a:solidFill>
                  <a:schemeClr val="tx1"/>
                </a:solidFill>
                <a:effectLst/>
                <a:latin typeface="+mn-lt"/>
                <a:ea typeface="ＭＳ Ｐゴシック" panose="020B0600070205080204" pitchFamily="34" charset="-128"/>
                <a:cs typeface="+mn-cs"/>
              </a:rPr>
              <a:t> </a:t>
            </a:r>
            <a:r>
              <a:rPr lang="en-IE" sz="1000" b="0" i="0" kern="1200" baseline="0" dirty="0">
                <a:solidFill>
                  <a:schemeClr val="tx1"/>
                </a:solidFill>
                <a:effectLst/>
                <a:latin typeface="+mn-lt"/>
                <a:ea typeface="ＭＳ Ｐゴシック" panose="020B0600070205080204" pitchFamily="34" charset="-128"/>
                <a:cs typeface="+mn-cs"/>
              </a:rPr>
              <a:t>The prefrontal cortex connects to a very specific region of the brainstem (the PAG) through prefrontal cortical neurons.</a:t>
            </a:r>
            <a:endParaRPr lang="en-IE" sz="1000" b="0" i="0" kern="1200" dirty="0">
              <a:solidFill>
                <a:schemeClr val="tx1"/>
              </a:solidFill>
              <a:effectLst/>
              <a:latin typeface="+mn-lt"/>
              <a:ea typeface="ＭＳ Ｐゴシック" panose="020B0600070205080204" pitchFamily="34" charset="-128"/>
              <a:cs typeface="+mn-cs"/>
            </a:endParaRPr>
          </a:p>
        </p:txBody>
      </p:sp>
    </p:spTree>
    <p:extLst>
      <p:ext uri="{BB962C8B-B14F-4D97-AF65-F5344CB8AC3E}">
        <p14:creationId xmlns:p14="http://schemas.microsoft.com/office/powerpoint/2010/main" val="1788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3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_Slide_2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011EB-2973-0740-8157-FC0EB6F4D999}"/>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EA440710-5637-42AB-B37D-38A2066519FA}"/>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DFEBFF0-9A0A-467F-A4AA-4EFE72BB2DA7}"/>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pic>
        <p:nvPicPr>
          <p:cNvPr id="10" name="Picture 153">
            <a:extLst>
              <a:ext uri="{FF2B5EF4-FFF2-40B4-BE49-F238E27FC236}">
                <a16:creationId xmlns:a16="http://schemas.microsoft.com/office/drawing/2014/main" id="{E4D3617E-95E9-4210-9410-91628B258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5" name="TextBox 14">
            <a:extLst>
              <a:ext uri="{FF2B5EF4-FFF2-40B4-BE49-F238E27FC236}">
                <a16:creationId xmlns:a16="http://schemas.microsoft.com/office/drawing/2014/main" id="{4C133322-3D4C-4941-BE9F-71A217A171F2}"/>
              </a:ext>
            </a:extLst>
          </p:cNvPr>
          <p:cNvSpPr txBox="1"/>
          <p:nvPr/>
        </p:nvSpPr>
        <p:spPr bwMode="auto">
          <a:xfrm>
            <a:off x="1" y="6985401"/>
            <a:ext cx="3657601" cy="64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2019 EMBL</a:t>
            </a:r>
          </a:p>
          <a:p>
            <a:pPr marL="0" marR="0" lvl="0" indent="0" algn="l" defTabSz="914377" rtl="0" eaLnBrk="0" fontAlgn="base" latinLnBrk="0" hangingPunct="0">
              <a:lnSpc>
                <a:spcPct val="100000"/>
              </a:lnSpc>
              <a:spcBef>
                <a:spcPct val="0"/>
              </a:spcBef>
              <a:spcAft>
                <a:spcPct val="0"/>
              </a:spcAft>
              <a:buClrTx/>
              <a:buSzTx/>
              <a:buFontTx/>
              <a:buNone/>
              <a:tabLst/>
              <a:defRPr/>
            </a:pPr>
            <a:r>
              <a:rPr lang="en-US" sz="1000" kern="0" dirty="0">
                <a:latin typeface="+mn-lt"/>
              </a:rPr>
              <a:t>Credits: </a:t>
            </a:r>
            <a:r>
              <a:rPr lang="en-GB" sz="1000" kern="1200" dirty="0">
                <a:solidFill>
                  <a:schemeClr val="tx1"/>
                </a:solidFill>
                <a:effectLst/>
                <a:latin typeface="+mn-lt"/>
                <a:ea typeface="ＭＳ Ｐゴシック" panose="020B0600070205080204" pitchFamily="34" charset="-128"/>
                <a:cs typeface="+mn-cs"/>
              </a:rPr>
              <a:t>Spencer Phillips/EMBL-EBI</a:t>
            </a:r>
          </a:p>
          <a:p>
            <a:pPr marL="0" marR="0" lvl="0" indent="0" algn="l" defTabSz="914377" rtl="0" eaLnBrk="0" fontAlgn="base" latinLnBrk="0" hangingPunct="0">
              <a:lnSpc>
                <a:spcPct val="100000"/>
              </a:lnSpc>
              <a:spcBef>
                <a:spcPct val="0"/>
              </a:spcBef>
              <a:spcAft>
                <a:spcPct val="0"/>
              </a:spcAft>
              <a:buClrTx/>
              <a:buSzTx/>
              <a:buFontTx/>
              <a:buNone/>
              <a:tabLst/>
              <a:defRPr/>
            </a:pPr>
            <a:r>
              <a:rPr lang="en-GB" sz="1000" kern="1200" dirty="0">
                <a:solidFill>
                  <a:schemeClr val="tx1"/>
                </a:solidFill>
                <a:effectLst/>
                <a:latin typeface="+mn-lt"/>
                <a:ea typeface="ＭＳ Ｐゴシック" panose="020B0600070205080204" pitchFamily="34" charset="-128"/>
                <a:cs typeface="+mn-cs"/>
              </a:rPr>
              <a:t>Artwork</a:t>
            </a:r>
            <a:r>
              <a:rPr lang="en-GB" sz="1000" kern="1200" baseline="0" dirty="0">
                <a:solidFill>
                  <a:schemeClr val="tx1"/>
                </a:solidFill>
                <a:effectLst/>
                <a:latin typeface="+mn-lt"/>
                <a:ea typeface="ＭＳ Ｐゴシック" panose="020B0600070205080204" pitchFamily="34" charset="-128"/>
                <a:cs typeface="+mn-cs"/>
              </a:rPr>
              <a:t> title</a:t>
            </a:r>
            <a:r>
              <a:rPr lang="en-GB" sz="1000" kern="1200" dirty="0">
                <a:solidFill>
                  <a:schemeClr val="tx1"/>
                </a:solidFill>
                <a:effectLst/>
                <a:latin typeface="+mn-lt"/>
                <a:ea typeface="ＭＳ Ｐゴシック" panose="020B0600070205080204" pitchFamily="34" charset="-128"/>
                <a:cs typeface="+mn-cs"/>
              </a:rPr>
              <a:t>:</a:t>
            </a:r>
            <a:r>
              <a:rPr lang="en-GB" sz="1000" kern="1200" baseline="0" dirty="0">
                <a:solidFill>
                  <a:schemeClr val="tx1"/>
                </a:solidFill>
                <a:effectLst/>
                <a:latin typeface="+mn-lt"/>
                <a:ea typeface="ＭＳ Ｐゴシック" panose="020B0600070205080204" pitchFamily="34" charset="-128"/>
                <a:cs typeface="+mn-cs"/>
              </a:rPr>
              <a:t> </a:t>
            </a:r>
            <a:r>
              <a:rPr lang="en-US" sz="1000" kern="0" dirty="0">
                <a:solidFill>
                  <a:schemeClr val="tx1"/>
                </a:solidFill>
                <a:latin typeface="Arial" panose="020B0604020202020204" pitchFamily="34" charset="0"/>
                <a:ea typeface="ＭＳ Ｐゴシック" panose="020B0600070205080204" pitchFamily="34" charset="-128"/>
                <a:cs typeface="+mn-cs"/>
              </a:rPr>
              <a:t>Singled out</a:t>
            </a:r>
            <a:endParaRPr lang="en-US" sz="1000" kern="0" dirty="0">
              <a:latin typeface="+mn-lt"/>
            </a:endParaRPr>
          </a:p>
        </p:txBody>
      </p:sp>
      <p:sp>
        <p:nvSpPr>
          <p:cNvPr id="12"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97926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_Slide_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9865D5-AFAB-A649-B2B2-FBEFE070592F}"/>
              </a:ext>
            </a:extLst>
          </p:cNvPr>
          <p:cNvPicPr>
            <a:picLocks noChangeAspect="1"/>
          </p:cNvPicPr>
          <p:nvPr/>
        </p:nvPicPr>
        <p:blipFill>
          <a:blip r:embed="rId2"/>
          <a:stretch>
            <a:fillRect/>
          </a:stretch>
        </p:blipFill>
        <p:spPr>
          <a:xfrm>
            <a:off x="0" y="-1"/>
            <a:ext cx="12192000" cy="4365625"/>
          </a:xfrm>
          <a:prstGeom prst="rect">
            <a:avLst/>
          </a:prstGeom>
          <a:solidFill>
            <a:schemeClr val="accent3"/>
          </a:solidFill>
        </p:spPr>
      </p:pic>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0"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8"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307256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_Slide_2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CADE8E-9C97-3844-89EF-1A119221771C}"/>
              </a:ext>
            </a:extLst>
          </p:cNvPr>
          <p:cNvPicPr>
            <a:picLocks noChangeAspect="1"/>
          </p:cNvPicPr>
          <p:nvPr/>
        </p:nvPicPr>
        <p:blipFill>
          <a:blip r:embed="rId2"/>
          <a:stretch>
            <a:fillRect/>
          </a:stretch>
        </p:blipFill>
        <p:spPr>
          <a:xfrm>
            <a:off x="0" y="0"/>
            <a:ext cx="12192000" cy="4368800"/>
          </a:xfrm>
          <a:prstGeom prst="rect">
            <a:avLst/>
          </a:prstGeom>
        </p:spPr>
      </p:pic>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1" name="Textplatzhalter 3">
            <a:extLst>
              <a:ext uri="{FF2B5EF4-FFF2-40B4-BE49-F238E27FC236}">
                <a16:creationId xmlns:a16="http://schemas.microsoft.com/office/drawing/2014/main" id="{EA440710-5637-42AB-B37D-38A2066519FA}"/>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3" name="Textplatzhalter 3">
            <a:extLst>
              <a:ext uri="{FF2B5EF4-FFF2-40B4-BE49-F238E27FC236}">
                <a16:creationId xmlns:a16="http://schemas.microsoft.com/office/drawing/2014/main" id="{3DFEBFF0-9A0A-467F-A4AA-4EFE72BB2DA7}"/>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pic>
        <p:nvPicPr>
          <p:cNvPr id="10" name="Picture 153">
            <a:extLst>
              <a:ext uri="{FF2B5EF4-FFF2-40B4-BE49-F238E27FC236}">
                <a16:creationId xmlns:a16="http://schemas.microsoft.com/office/drawing/2014/main" id="{E4D3617E-95E9-4210-9410-91628B258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2"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
        <p:nvSpPr>
          <p:cNvPr id="14" name="TextBox 13">
            <a:extLst>
              <a:ext uri="{FF2B5EF4-FFF2-40B4-BE49-F238E27FC236}">
                <a16:creationId xmlns:a16="http://schemas.microsoft.com/office/drawing/2014/main" id="{4C133322-3D4C-4941-BE9F-71A217A171F2}"/>
              </a:ext>
            </a:extLst>
          </p:cNvPr>
          <p:cNvSpPr txBox="1"/>
          <p:nvPr/>
        </p:nvSpPr>
        <p:spPr bwMode="auto">
          <a:xfrm>
            <a:off x="1" y="6985401"/>
            <a:ext cx="3657601" cy="64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2019 EMBL</a:t>
            </a:r>
          </a:p>
          <a:p>
            <a:pPr marL="0" marR="0" lvl="0" indent="0" algn="l" defTabSz="914377" rtl="0" eaLnBrk="0" fontAlgn="base" latinLnBrk="0" hangingPunct="0">
              <a:lnSpc>
                <a:spcPct val="100000"/>
              </a:lnSpc>
              <a:spcBef>
                <a:spcPct val="0"/>
              </a:spcBef>
              <a:spcAft>
                <a:spcPct val="0"/>
              </a:spcAft>
              <a:buClrTx/>
              <a:buSzTx/>
              <a:buFontTx/>
              <a:buNone/>
              <a:tabLst/>
              <a:defRPr/>
            </a:pPr>
            <a:r>
              <a:rPr lang="en-US" sz="1000" kern="0" dirty="0">
                <a:latin typeface="+mn-lt"/>
              </a:rPr>
              <a:t>Credits: </a:t>
            </a:r>
            <a:r>
              <a:rPr lang="en-GB" sz="1000" kern="1200" dirty="0">
                <a:solidFill>
                  <a:schemeClr val="tx1"/>
                </a:solidFill>
                <a:effectLst/>
                <a:latin typeface="+mn-lt"/>
                <a:ea typeface="ＭＳ Ｐゴシック" panose="020B0600070205080204" pitchFamily="34" charset="-128"/>
                <a:cs typeface="+mn-cs"/>
              </a:rPr>
              <a:t>Spencer Phillips/EMBL-EBI</a:t>
            </a:r>
          </a:p>
          <a:p>
            <a:pPr marL="0" marR="0" lvl="0" indent="0" algn="l" defTabSz="914377" rtl="0" eaLnBrk="0" fontAlgn="base" latinLnBrk="0" hangingPunct="0">
              <a:lnSpc>
                <a:spcPct val="100000"/>
              </a:lnSpc>
              <a:spcBef>
                <a:spcPct val="0"/>
              </a:spcBef>
              <a:spcAft>
                <a:spcPct val="0"/>
              </a:spcAft>
              <a:buClrTx/>
              <a:buSzTx/>
              <a:buFontTx/>
              <a:buNone/>
              <a:tabLst/>
              <a:defRPr/>
            </a:pPr>
            <a:r>
              <a:rPr lang="en-GB" sz="1000" kern="1200" dirty="0">
                <a:solidFill>
                  <a:schemeClr val="tx1"/>
                </a:solidFill>
                <a:effectLst/>
                <a:latin typeface="+mn-lt"/>
                <a:ea typeface="ＭＳ Ｐゴシック" panose="020B0600070205080204" pitchFamily="34" charset="-128"/>
                <a:cs typeface="+mn-cs"/>
              </a:rPr>
              <a:t>Artwork</a:t>
            </a:r>
            <a:r>
              <a:rPr lang="en-GB" sz="1000" kern="1200" baseline="0" dirty="0">
                <a:solidFill>
                  <a:schemeClr val="tx1"/>
                </a:solidFill>
                <a:effectLst/>
                <a:latin typeface="+mn-lt"/>
                <a:ea typeface="ＭＳ Ｐゴシック" panose="020B0600070205080204" pitchFamily="34" charset="-128"/>
                <a:cs typeface="+mn-cs"/>
              </a:rPr>
              <a:t> title</a:t>
            </a:r>
            <a:r>
              <a:rPr lang="en-GB" sz="1000" kern="1200" dirty="0">
                <a:solidFill>
                  <a:schemeClr val="tx1"/>
                </a:solidFill>
                <a:effectLst/>
                <a:latin typeface="+mn-lt"/>
                <a:ea typeface="ＭＳ Ｐゴシック" panose="020B0600070205080204" pitchFamily="34" charset="-128"/>
                <a:cs typeface="+mn-cs"/>
              </a:rPr>
              <a:t>:</a:t>
            </a:r>
            <a:r>
              <a:rPr lang="en-GB" sz="1000" kern="1200" baseline="0" dirty="0">
                <a:solidFill>
                  <a:schemeClr val="tx1"/>
                </a:solidFill>
                <a:effectLst/>
                <a:latin typeface="+mn-lt"/>
                <a:ea typeface="ＭＳ Ｐゴシック" panose="020B0600070205080204" pitchFamily="34" charset="-128"/>
                <a:cs typeface="+mn-cs"/>
              </a:rPr>
              <a:t> </a:t>
            </a:r>
            <a:r>
              <a:rPr lang="en-US" sz="1000" kern="0" dirty="0">
                <a:solidFill>
                  <a:schemeClr val="tx1"/>
                </a:solidFill>
                <a:latin typeface="Arial" panose="020B0604020202020204" pitchFamily="34" charset="0"/>
                <a:ea typeface="ＭＳ Ｐゴシック" panose="020B0600070205080204" pitchFamily="34" charset="-128"/>
                <a:cs typeface="+mn-cs"/>
              </a:rPr>
              <a:t>Singled out</a:t>
            </a:r>
            <a:endParaRPr lang="en-US" sz="1000" kern="0" dirty="0">
              <a:latin typeface="+mn-lt"/>
            </a:endParaRPr>
          </a:p>
        </p:txBody>
      </p:sp>
    </p:spTree>
    <p:extLst>
      <p:ext uri="{BB962C8B-B14F-4D97-AF65-F5344CB8AC3E}">
        <p14:creationId xmlns:p14="http://schemas.microsoft.com/office/powerpoint/2010/main" val="328158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3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_Slide_26">
    <p:spTree>
      <p:nvGrpSpPr>
        <p:cNvPr id="1" name=""/>
        <p:cNvGrpSpPr/>
        <p:nvPr/>
      </p:nvGrpSpPr>
      <p:grpSpPr>
        <a:xfrm>
          <a:off x="0" y="0"/>
          <a:ext cx="0" cy="0"/>
          <a:chOff x="0" y="0"/>
          <a:chExt cx="0" cy="0"/>
        </a:xfrm>
      </p:grpSpPr>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lnSpc>
                <a:spcPct val="100000"/>
              </a:lnSpc>
              <a:spcBef>
                <a:spcPts val="0"/>
              </a:spcBef>
              <a:buFontTx/>
              <a:buNone/>
              <a:defRPr sz="4000" b="1" i="0">
                <a:solidFill>
                  <a:schemeClr val="tx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
        <p:nvSpPr>
          <p:cNvPr id="157" name="Textplatzhalter 3">
            <a:extLst>
              <a:ext uri="{FF2B5EF4-FFF2-40B4-BE49-F238E27FC236}">
                <a16:creationId xmlns:a16="http://schemas.microsoft.com/office/drawing/2014/main" id="{6AD9E857-D282-4DBF-9B2D-8656251ED009}"/>
              </a:ext>
            </a:extLst>
          </p:cNvPr>
          <p:cNvSpPr>
            <a:spLocks noGrp="1"/>
          </p:cNvSpPr>
          <p:nvPr>
            <p:ph type="body" sz="quarter" idx="11" hasCustomPrompt="1"/>
          </p:nvPr>
        </p:nvSpPr>
        <p:spPr>
          <a:xfrm>
            <a:off x="1159819" y="1802600"/>
            <a:ext cx="7158559" cy="451448"/>
          </a:xfrm>
        </p:spPr>
        <p:txBody>
          <a:bodyPr/>
          <a:lstStyle>
            <a:lvl1pPr marL="0" indent="0">
              <a:buFontTx/>
              <a:buNone/>
              <a:defRPr sz="2200" b="0" i="0">
                <a:solidFill>
                  <a:schemeClr val="tx1"/>
                </a:solidFill>
                <a:latin typeface="Arial" panose="020B0604020202020204" pitchFamily="34" charset="0"/>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Master </a:t>
            </a:r>
            <a:r>
              <a:rPr lang="de-DE" dirty="0" err="1"/>
              <a:t>subtitle</a:t>
            </a:r>
            <a:endParaRPr lang="de-DE" dirty="0"/>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78197" y="296787"/>
            <a:ext cx="2147199" cy="1027159"/>
          </a:xfrm>
          <a:prstGeom prst="rect">
            <a:avLst/>
          </a:prstGeom>
        </p:spPr>
      </p:pic>
      <p:sp>
        <p:nvSpPr>
          <p:cNvPr id="7" name="Picture Placeholder 3"/>
          <p:cNvSpPr>
            <a:spLocks noGrp="1"/>
          </p:cNvSpPr>
          <p:nvPr>
            <p:ph type="pic" sz="quarter" idx="12"/>
          </p:nvPr>
        </p:nvSpPr>
        <p:spPr>
          <a:xfrm>
            <a:off x="0" y="2492376"/>
            <a:ext cx="12192000" cy="4365625"/>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70629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17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_Slide_2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9343F3-97BF-48F6-850B-55B780E251B0}"/>
              </a:ext>
            </a:extLst>
          </p:cNvPr>
          <p:cNvSpPr>
            <a:spLocks noGrp="1"/>
          </p:cNvSpPr>
          <p:nvPr>
            <p:ph type="pic" sz="quarter" idx="12" hasCustomPrompt="1"/>
          </p:nvPr>
        </p:nvSpPr>
        <p:spPr>
          <a:xfrm>
            <a:off x="0" y="2"/>
            <a:ext cx="12192000" cy="6164263"/>
          </a:xfrm>
        </p:spPr>
        <p:txBody>
          <a:bodyPr/>
          <a:lstStyle>
            <a:lvl1pPr marL="0" indent="0" algn="ctr">
              <a:buNone/>
              <a:defRPr/>
            </a:lvl1pPr>
          </a:lstStyle>
          <a:p>
            <a:r>
              <a:rPr lang="de-DE" dirty="0"/>
              <a:t>Picture</a:t>
            </a:r>
          </a:p>
        </p:txBody>
      </p:sp>
      <p:sp>
        <p:nvSpPr>
          <p:cNvPr id="154" name="Rectangle 153">
            <a:extLst>
              <a:ext uri="{FF2B5EF4-FFF2-40B4-BE49-F238E27FC236}">
                <a16:creationId xmlns:a16="http://schemas.microsoft.com/office/drawing/2014/main" id="{ABD4E757-6FA6-4185-87F3-899E6AD26560}"/>
              </a:ext>
            </a:extLst>
          </p:cNvPr>
          <p:cNvSpPr/>
          <p:nvPr/>
        </p:nvSpPr>
        <p:spPr bwMode="auto">
          <a:xfrm>
            <a:off x="0" y="6165850"/>
            <a:ext cx="12192000" cy="69215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dirty="0" err="1">
              <a:ln>
                <a:noFill/>
              </a:ln>
              <a:solidFill>
                <a:schemeClr val="accent3"/>
              </a:solidFill>
              <a:effectLst/>
              <a:latin typeface="Arial" panose="020B0604020202020204" pitchFamily="34" charset="0"/>
              <a:ea typeface="Geneva" pitchFamily="-112" charset="0"/>
              <a:cs typeface="Geneva" pitchFamily="-112" charset="0"/>
            </a:endParaRPr>
          </a:p>
        </p:txBody>
      </p:sp>
      <p:sp>
        <p:nvSpPr>
          <p:cNvPr id="232" name="Textplatzhalter 3">
            <a:extLst>
              <a:ext uri="{FF2B5EF4-FFF2-40B4-BE49-F238E27FC236}">
                <a16:creationId xmlns:a16="http://schemas.microsoft.com/office/drawing/2014/main" id="{2DD3DBFD-F588-470E-8652-D28CB3AF4E07}"/>
              </a:ext>
            </a:extLst>
          </p:cNvPr>
          <p:cNvSpPr>
            <a:spLocks noGrp="1"/>
          </p:cNvSpPr>
          <p:nvPr>
            <p:ph type="body" sz="quarter" idx="11" hasCustomPrompt="1"/>
          </p:nvPr>
        </p:nvSpPr>
        <p:spPr>
          <a:xfrm>
            <a:off x="1" y="2273645"/>
            <a:ext cx="10315852" cy="772769"/>
          </a:xfrm>
          <a:solidFill>
            <a:schemeClr val="bg1"/>
          </a:solidFill>
        </p:spPr>
        <p:txBody>
          <a:bodyPr/>
          <a:lstStyle>
            <a:lvl1pPr marL="1168371" indent="0">
              <a:buFontTx/>
              <a:buNone/>
              <a:defRPr sz="2200" b="0" i="0">
                <a:solidFill>
                  <a:schemeClr val="tx1"/>
                </a:solidFill>
                <a:latin typeface="Arial" panose="020B0604020202020204" pitchFamily="34" charset="0"/>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Master </a:t>
            </a:r>
            <a:r>
              <a:rPr lang="de-DE" dirty="0" err="1"/>
              <a:t>subtitle</a:t>
            </a:r>
            <a:endParaRPr lang="de-DE" dirty="0"/>
          </a:p>
        </p:txBody>
      </p:sp>
      <p:sp>
        <p:nvSpPr>
          <p:cNvPr id="233" name="Textplatzhalter 3">
            <a:extLst>
              <a:ext uri="{FF2B5EF4-FFF2-40B4-BE49-F238E27FC236}">
                <a16:creationId xmlns:a16="http://schemas.microsoft.com/office/drawing/2014/main" id="{A1FE92C9-31AD-4CAA-BE5D-3E8092ED1071}"/>
              </a:ext>
            </a:extLst>
          </p:cNvPr>
          <p:cNvSpPr>
            <a:spLocks noGrp="1"/>
          </p:cNvSpPr>
          <p:nvPr>
            <p:ph type="body" sz="quarter" idx="10" hasCustomPrompt="1"/>
          </p:nvPr>
        </p:nvSpPr>
        <p:spPr>
          <a:xfrm>
            <a:off x="1" y="1482345"/>
            <a:ext cx="10315852" cy="841929"/>
          </a:xfrm>
          <a:solidFill>
            <a:schemeClr val="bg1"/>
          </a:solidFill>
        </p:spPr>
        <p:txBody>
          <a:bodyPr anchor="b"/>
          <a:lstStyle>
            <a:lvl1pPr marL="1168371" indent="0">
              <a:buFontTx/>
              <a:buNone/>
              <a:defRPr sz="4000" b="0" i="0">
                <a:solidFill>
                  <a:schemeClr val="accent1"/>
                </a:solidFill>
                <a:latin typeface="Arial" panose="020B0604020202020204" pitchFamily="34" charset="0"/>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spTree>
    <p:extLst>
      <p:ext uri="{BB962C8B-B14F-4D97-AF65-F5344CB8AC3E}">
        <p14:creationId xmlns:p14="http://schemas.microsoft.com/office/powerpoint/2010/main" val="97043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43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D29F5188-5BA6-4812-B41D-1FE2AA828B59}"/>
              </a:ext>
            </a:extLst>
          </p:cNvPr>
          <p:cNvSpPr>
            <a:spLocks noChangeArrowheads="1"/>
          </p:cNvSpPr>
          <p:nvPr/>
        </p:nvSpPr>
        <p:spPr bwMode="auto">
          <a:xfrm flipH="1">
            <a:off x="0" y="1"/>
            <a:ext cx="12192000" cy="5685367"/>
          </a:xfrm>
          <a:prstGeom prst="rect">
            <a:avLst/>
          </a:prstGeom>
          <a:solidFill>
            <a:schemeClr val="bg1"/>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de-DE" sz="3200" b="0" i="0" dirty="0">
              <a:solidFill>
                <a:schemeClr val="tx2"/>
              </a:solidFill>
              <a:latin typeface="Arial" panose="020B0604020202020204" pitchFamily="34" charset="0"/>
            </a:endParaRPr>
          </a:p>
        </p:txBody>
      </p:sp>
      <p:sp>
        <p:nvSpPr>
          <p:cNvPr id="2" name="Title 1"/>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
        <p:nvSpPr>
          <p:cNvPr id="85" name="Rechteck 84">
            <a:extLst>
              <a:ext uri="{FF2B5EF4-FFF2-40B4-BE49-F238E27FC236}">
                <a16:creationId xmlns:a16="http://schemas.microsoft.com/office/drawing/2014/main" id="{F98BD252-D775-43C9-97A9-E5A9EA56A055}"/>
              </a:ext>
            </a:extLst>
          </p:cNvPr>
          <p:cNvSpPr/>
          <p:nvPr/>
        </p:nvSpPr>
        <p:spPr bwMode="auto">
          <a:xfrm>
            <a:off x="0" y="1159934"/>
            <a:ext cx="12192000" cy="50059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40" rtl="0" eaLnBrk="0" fontAlgn="base" latinLnBrk="0" hangingPunct="0">
              <a:lnSpc>
                <a:spcPct val="100000"/>
              </a:lnSpc>
              <a:spcBef>
                <a:spcPct val="0"/>
              </a:spcBef>
              <a:spcAft>
                <a:spcPct val="0"/>
              </a:spcAft>
              <a:buClrTx/>
              <a:buSzTx/>
              <a:buFontTx/>
              <a:buNone/>
              <a:tabLst/>
            </a:pPr>
            <a:endParaRPr kumimoji="0" lang="de-DE" sz="3200" b="0" i="0" u="none" strike="noStrike" cap="none" normalizeH="0" baseline="0" dirty="0">
              <a:ln>
                <a:noFill/>
              </a:ln>
              <a:solidFill>
                <a:schemeClr val="tx1"/>
              </a:solidFill>
              <a:effectLst/>
              <a:latin typeface="Arial" panose="020B0604020202020204" pitchFamily="34" charset="0"/>
              <a:ea typeface="Geneva" pitchFamily="-112" charset="0"/>
              <a:cs typeface="Geneva" pitchFamily="-112" charset="0"/>
            </a:endParaRPr>
          </a:p>
        </p:txBody>
      </p:sp>
      <p:sp>
        <p:nvSpPr>
          <p:cNvPr id="6" name="Rectangle 6">
            <a:extLst>
              <a:ext uri="{FF2B5EF4-FFF2-40B4-BE49-F238E27FC236}">
                <a16:creationId xmlns:a16="http://schemas.microsoft.com/office/drawing/2014/main" id="{F57BCAAF-3C16-473D-80B1-AD737F00F33E}"/>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8" name="Rectangle 9">
            <a:extLst>
              <a:ext uri="{FF2B5EF4-FFF2-40B4-BE49-F238E27FC236}">
                <a16:creationId xmlns:a16="http://schemas.microsoft.com/office/drawing/2014/main" id="{150401B2-93DB-4180-ACC0-2C646E497475}"/>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9" name="Rectangle 5">
            <a:extLst>
              <a:ext uri="{FF2B5EF4-FFF2-40B4-BE49-F238E27FC236}">
                <a16:creationId xmlns:a16="http://schemas.microsoft.com/office/drawing/2014/main" id="{1173CD05-0A9F-4EFC-A773-0A589E43C2A7}"/>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Tree>
    <p:extLst>
      <p:ext uri="{BB962C8B-B14F-4D97-AF65-F5344CB8AC3E}">
        <p14:creationId xmlns:p14="http://schemas.microsoft.com/office/powerpoint/2010/main" val="3090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60">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Elements">
    <p:spTree>
      <p:nvGrpSpPr>
        <p:cNvPr id="1" name=""/>
        <p:cNvGrpSpPr/>
        <p:nvPr/>
      </p:nvGrpSpPr>
      <p:grpSpPr>
        <a:xfrm>
          <a:off x="0" y="0"/>
          <a:ext cx="0" cy="0"/>
          <a:chOff x="0" y="0"/>
          <a:chExt cx="0" cy="0"/>
        </a:xfrm>
      </p:grpSpPr>
      <p:sp>
        <p:nvSpPr>
          <p:cNvPr id="13" name="Rechteck 84">
            <a:extLst>
              <a:ext uri="{FF2B5EF4-FFF2-40B4-BE49-F238E27FC236}">
                <a16:creationId xmlns:a16="http://schemas.microsoft.com/office/drawing/2014/main" id="{7D0A560D-00EB-4626-8D38-7434534A4948}"/>
              </a:ext>
            </a:extLst>
          </p:cNvPr>
          <p:cNvSpPr/>
          <p:nvPr/>
        </p:nvSpPr>
        <p:spPr bwMode="auto">
          <a:xfrm>
            <a:off x="0" y="1159934"/>
            <a:ext cx="12192000" cy="50059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40" rtl="0" eaLnBrk="0" fontAlgn="base" latinLnBrk="0" hangingPunct="0">
              <a:lnSpc>
                <a:spcPct val="100000"/>
              </a:lnSpc>
              <a:spcBef>
                <a:spcPct val="0"/>
              </a:spcBef>
              <a:spcAft>
                <a:spcPct val="0"/>
              </a:spcAft>
              <a:buClrTx/>
              <a:buSzTx/>
              <a:buFontTx/>
              <a:buNone/>
              <a:tabLst/>
            </a:pPr>
            <a:endParaRPr kumimoji="0" lang="de-DE" sz="3200" b="0" i="0" u="none" strike="noStrike" cap="none" normalizeH="0" baseline="0" dirty="0">
              <a:ln>
                <a:noFill/>
              </a:ln>
              <a:solidFill>
                <a:schemeClr val="tx1"/>
              </a:solidFill>
              <a:effectLst/>
              <a:latin typeface="Arial" panose="020B0604020202020204" pitchFamily="34" charset="0"/>
              <a:ea typeface="Geneva" pitchFamily="-112" charset="0"/>
              <a:cs typeface="Geneva" pitchFamily="-112" charset="0"/>
            </a:endParaRPr>
          </a:p>
        </p:txBody>
      </p:sp>
      <p:sp>
        <p:nvSpPr>
          <p:cNvPr id="89" name="Content Placeholder 2">
            <a:extLst>
              <a:ext uri="{FF2B5EF4-FFF2-40B4-BE49-F238E27FC236}">
                <a16:creationId xmlns:a16="http://schemas.microsoft.com/office/drawing/2014/main" id="{BD0F621F-7E18-465E-BB30-5BE1EB0F9E1D}"/>
              </a:ext>
            </a:extLst>
          </p:cNvPr>
          <p:cNvSpPr>
            <a:spLocks noGrp="1"/>
          </p:cNvSpPr>
          <p:nvPr>
            <p:ph idx="1" hasCustomPrompt="1"/>
          </p:nvPr>
        </p:nvSpPr>
        <p:spPr>
          <a:xfrm>
            <a:off x="482071" y="1162580"/>
            <a:ext cx="11232092" cy="5014385"/>
          </a:xfrm>
          <a:prstGeom prst="rect">
            <a:avLst/>
          </a:prstGeom>
        </p:spPr>
        <p:txBody>
          <a:bodyPr tIns="72000"/>
          <a:lstStyle>
            <a:lvl1pPr>
              <a:buClr>
                <a:srgbClr val="529A43"/>
              </a:buClr>
              <a:defRPr sz="2200">
                <a:solidFill>
                  <a:schemeClr val="tx1"/>
                </a:solidFill>
              </a:defRPr>
            </a:lvl1pPr>
            <a:lvl2pPr>
              <a:buClr>
                <a:srgbClr val="529A43"/>
              </a:buClr>
              <a:defRPr sz="1800">
                <a:solidFill>
                  <a:schemeClr val="tx1"/>
                </a:solidFill>
              </a:defRPr>
            </a:lvl2pPr>
            <a:lvl3pPr marL="1219140" indent="0">
              <a:buClr>
                <a:srgbClr val="529A43"/>
              </a:buClr>
              <a:buNone/>
              <a:defRPr>
                <a:solidFill>
                  <a:schemeClr val="accent4"/>
                </a:solidFill>
              </a:defRPr>
            </a:lvl3pPr>
            <a:lvl4pPr>
              <a:buClr>
                <a:srgbClr val="529A43"/>
              </a:buClr>
              <a:defRPr>
                <a:solidFill>
                  <a:schemeClr val="accent4"/>
                </a:solidFill>
              </a:defRPr>
            </a:lvl4pPr>
            <a:lvl5pPr>
              <a:buClr>
                <a:srgbClr val="529A43"/>
              </a:buClr>
              <a:defRPr>
                <a:solidFill>
                  <a:schemeClr val="accent4"/>
                </a:solidFill>
              </a:defRPr>
            </a:lvl5pPr>
          </a:lstStyle>
          <a:p>
            <a:pPr lvl="0"/>
            <a:r>
              <a:rPr lang="de-DE" dirty="0"/>
              <a:t>Click </a:t>
            </a:r>
            <a:r>
              <a:rPr lang="de-DE" dirty="0" err="1"/>
              <a:t>to</a:t>
            </a:r>
            <a:r>
              <a:rPr lang="de-DE" dirty="0"/>
              <a:t> </a:t>
            </a:r>
            <a:r>
              <a:rPr lang="de-DE" dirty="0" err="1"/>
              <a:t>edit</a:t>
            </a:r>
            <a:r>
              <a:rPr lang="de-DE" dirty="0"/>
              <a:t> Master </a:t>
            </a:r>
            <a:r>
              <a:rPr lang="de-DE" dirty="0" err="1"/>
              <a:t>text</a:t>
            </a:r>
            <a:r>
              <a:rPr lang="de-DE" dirty="0"/>
              <a:t> </a:t>
            </a:r>
            <a:r>
              <a:rPr lang="de-DE" dirty="0" err="1"/>
              <a:t>styles</a:t>
            </a:r>
            <a:endParaRPr lang="de-DE" dirty="0"/>
          </a:p>
          <a:p>
            <a:pPr lvl="1"/>
            <a:r>
              <a:rPr lang="de-DE" dirty="0"/>
              <a:t>Second </a:t>
            </a:r>
            <a:r>
              <a:rPr lang="de-DE" dirty="0" err="1"/>
              <a:t>level</a:t>
            </a:r>
            <a:endParaRPr lang="de-DE" dirty="0"/>
          </a:p>
        </p:txBody>
      </p:sp>
      <p:sp>
        <p:nvSpPr>
          <p:cNvPr id="9" name="Rectangle 6">
            <a:extLst>
              <a:ext uri="{FF2B5EF4-FFF2-40B4-BE49-F238E27FC236}">
                <a16:creationId xmlns:a16="http://schemas.microsoft.com/office/drawing/2014/main" id="{3A93E804-468D-4EDB-958B-C2288F74F06F}"/>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0" name="Date Placeholder 9">
            <a:extLst>
              <a:ext uri="{FF2B5EF4-FFF2-40B4-BE49-F238E27FC236}">
                <a16:creationId xmlns:a16="http://schemas.microsoft.com/office/drawing/2014/main" id="{6B0619D8-5C8C-49FE-B26D-9082B63B10EE}"/>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1" name="Rectangle 5">
            <a:extLst>
              <a:ext uri="{FF2B5EF4-FFF2-40B4-BE49-F238E27FC236}">
                <a16:creationId xmlns:a16="http://schemas.microsoft.com/office/drawing/2014/main" id="{6CB8C323-B869-4B3C-A9AD-BEDC2E85FD64}"/>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2" name="Title 1">
            <a:extLst>
              <a:ext uri="{FF2B5EF4-FFF2-40B4-BE49-F238E27FC236}">
                <a16:creationId xmlns:a16="http://schemas.microsoft.com/office/drawing/2014/main" id="{6D843A18-99C6-4D44-B1C2-80825B56D139}"/>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241058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Elements_2">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FE2C253-81C0-4219-9B3B-ADC4AF564BD3}"/>
              </a:ext>
            </a:extLst>
          </p:cNvPr>
          <p:cNvSpPr>
            <a:spLocks noGrp="1"/>
          </p:cNvSpPr>
          <p:nvPr>
            <p:ph idx="1" hasCustomPrompt="1"/>
          </p:nvPr>
        </p:nvSpPr>
        <p:spPr>
          <a:xfrm>
            <a:off x="482071" y="1162580"/>
            <a:ext cx="11232092" cy="5014385"/>
          </a:xfrm>
          <a:prstGeom prst="rect">
            <a:avLst/>
          </a:prstGeom>
        </p:spPr>
        <p:txBody>
          <a:bodyPr tIns="72000"/>
          <a:lstStyle>
            <a:lvl1pPr>
              <a:buClr>
                <a:srgbClr val="529A43"/>
              </a:buClr>
              <a:defRPr sz="2200">
                <a:solidFill>
                  <a:schemeClr val="tx1"/>
                </a:solidFill>
              </a:defRPr>
            </a:lvl1pPr>
            <a:lvl2pPr>
              <a:buClr>
                <a:srgbClr val="529A43"/>
              </a:buClr>
              <a:defRPr sz="1800">
                <a:solidFill>
                  <a:schemeClr val="tx1"/>
                </a:solidFill>
              </a:defRPr>
            </a:lvl2pPr>
            <a:lvl3pPr marL="1219140" indent="0">
              <a:buClr>
                <a:srgbClr val="529A43"/>
              </a:buClr>
              <a:buNone/>
              <a:defRPr>
                <a:solidFill>
                  <a:schemeClr val="accent4"/>
                </a:solidFill>
              </a:defRPr>
            </a:lvl3pPr>
            <a:lvl4pPr>
              <a:buClr>
                <a:srgbClr val="529A43"/>
              </a:buClr>
              <a:defRPr>
                <a:solidFill>
                  <a:schemeClr val="accent4"/>
                </a:solidFill>
              </a:defRPr>
            </a:lvl4pPr>
            <a:lvl5pPr>
              <a:buClr>
                <a:srgbClr val="529A43"/>
              </a:buClr>
              <a:defRPr>
                <a:solidFill>
                  <a:schemeClr val="accent4"/>
                </a:solidFill>
              </a:defRPr>
            </a:lvl5pPr>
          </a:lstStyle>
          <a:p>
            <a:pPr lvl="0"/>
            <a:r>
              <a:rPr lang="de-DE" dirty="0"/>
              <a:t>Click </a:t>
            </a:r>
            <a:r>
              <a:rPr lang="de-DE" dirty="0" err="1"/>
              <a:t>to</a:t>
            </a:r>
            <a:r>
              <a:rPr lang="de-DE" dirty="0"/>
              <a:t> </a:t>
            </a:r>
            <a:r>
              <a:rPr lang="de-DE" dirty="0" err="1"/>
              <a:t>edit</a:t>
            </a:r>
            <a:r>
              <a:rPr lang="de-DE" dirty="0"/>
              <a:t> Master </a:t>
            </a:r>
            <a:r>
              <a:rPr lang="de-DE" dirty="0" err="1"/>
              <a:t>text</a:t>
            </a:r>
            <a:r>
              <a:rPr lang="de-DE" dirty="0"/>
              <a:t> </a:t>
            </a:r>
            <a:r>
              <a:rPr lang="de-DE" dirty="0" err="1"/>
              <a:t>styles</a:t>
            </a:r>
            <a:endParaRPr lang="de-DE" dirty="0"/>
          </a:p>
          <a:p>
            <a:pPr lvl="1"/>
            <a:r>
              <a:rPr lang="de-DE" dirty="0"/>
              <a:t>Second </a:t>
            </a:r>
            <a:r>
              <a:rPr lang="de-DE" dirty="0" err="1"/>
              <a:t>level</a:t>
            </a:r>
            <a:endParaRPr lang="de-DE" dirty="0"/>
          </a:p>
        </p:txBody>
      </p:sp>
      <p:sp>
        <p:nvSpPr>
          <p:cNvPr id="9" name="Rectangle 6">
            <a:extLst>
              <a:ext uri="{FF2B5EF4-FFF2-40B4-BE49-F238E27FC236}">
                <a16:creationId xmlns:a16="http://schemas.microsoft.com/office/drawing/2014/main" id="{5228F58C-883D-4D1D-A0A5-53378CE8B559}"/>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0" name="Date Placeholder 9">
            <a:extLst>
              <a:ext uri="{FF2B5EF4-FFF2-40B4-BE49-F238E27FC236}">
                <a16:creationId xmlns:a16="http://schemas.microsoft.com/office/drawing/2014/main" id="{E962668B-280D-40A0-A568-D2F61BAD61CA}"/>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1" name="Rectangle 5">
            <a:extLst>
              <a:ext uri="{FF2B5EF4-FFF2-40B4-BE49-F238E27FC236}">
                <a16:creationId xmlns:a16="http://schemas.microsoft.com/office/drawing/2014/main" id="{30DD8454-E16B-4A77-97CE-008ACD2ED1E0}"/>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7" name="Title 1">
            <a:extLst>
              <a:ext uri="{FF2B5EF4-FFF2-40B4-BE49-F238E27FC236}">
                <a16:creationId xmlns:a16="http://schemas.microsoft.com/office/drawing/2014/main" id="{A2A303BE-0D8C-49ED-B546-7E3A6519CF1F}"/>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417356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60">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Elements">
    <p:spTree>
      <p:nvGrpSpPr>
        <p:cNvPr id="1" name=""/>
        <p:cNvGrpSpPr/>
        <p:nvPr/>
      </p:nvGrpSpPr>
      <p:grpSpPr>
        <a:xfrm>
          <a:off x="0" y="0"/>
          <a:ext cx="0" cy="0"/>
          <a:chOff x="0" y="0"/>
          <a:chExt cx="0" cy="0"/>
        </a:xfrm>
      </p:grpSpPr>
      <p:sp>
        <p:nvSpPr>
          <p:cNvPr id="9" name="Rechteck 84">
            <a:extLst>
              <a:ext uri="{FF2B5EF4-FFF2-40B4-BE49-F238E27FC236}">
                <a16:creationId xmlns:a16="http://schemas.microsoft.com/office/drawing/2014/main" id="{D8F8C0A7-CA71-4430-BA8E-D2FEC661CCCF}"/>
              </a:ext>
            </a:extLst>
          </p:cNvPr>
          <p:cNvSpPr/>
          <p:nvPr/>
        </p:nvSpPr>
        <p:spPr bwMode="auto">
          <a:xfrm>
            <a:off x="0" y="1159934"/>
            <a:ext cx="12192000" cy="50059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40" rtl="0" eaLnBrk="0" fontAlgn="base" latinLnBrk="0" hangingPunct="0">
              <a:lnSpc>
                <a:spcPct val="100000"/>
              </a:lnSpc>
              <a:spcBef>
                <a:spcPct val="0"/>
              </a:spcBef>
              <a:spcAft>
                <a:spcPct val="0"/>
              </a:spcAft>
              <a:buClrTx/>
              <a:buSzTx/>
              <a:buFontTx/>
              <a:buNone/>
              <a:tabLst/>
            </a:pPr>
            <a:endParaRPr kumimoji="0" lang="de-DE" sz="3200" b="0" i="0" u="none" strike="noStrike" cap="none" normalizeH="0" baseline="0" dirty="0">
              <a:ln>
                <a:noFill/>
              </a:ln>
              <a:solidFill>
                <a:schemeClr val="tx1"/>
              </a:solidFill>
              <a:effectLst/>
              <a:latin typeface="Arial" panose="020B0604020202020204" pitchFamily="34" charset="0"/>
              <a:ea typeface="Geneva" pitchFamily="-112" charset="0"/>
              <a:cs typeface="Geneva" pitchFamily="-112" charset="0"/>
            </a:endParaRPr>
          </a:p>
        </p:txBody>
      </p:sp>
      <p:sp>
        <p:nvSpPr>
          <p:cNvPr id="87" name="Content Placeholder 2">
            <a:extLst>
              <a:ext uri="{FF2B5EF4-FFF2-40B4-BE49-F238E27FC236}">
                <a16:creationId xmlns:a16="http://schemas.microsoft.com/office/drawing/2014/main" id="{6BCC2FCA-7779-4EF9-8308-1A5384502550}"/>
              </a:ext>
            </a:extLst>
          </p:cNvPr>
          <p:cNvSpPr>
            <a:spLocks noGrp="1"/>
          </p:cNvSpPr>
          <p:nvPr>
            <p:ph sz="half" idx="13" hasCustomPrompt="1"/>
          </p:nvPr>
        </p:nvSpPr>
        <p:spPr>
          <a:xfrm>
            <a:off x="6108703" y="1162578"/>
            <a:ext cx="5592280" cy="5005495"/>
          </a:xfrm>
          <a:prstGeom prst="rect">
            <a:avLst/>
          </a:prstGeom>
        </p:spPr>
        <p:txBody>
          <a:bodyPr/>
          <a:lstStyle>
            <a:lvl1pPr marL="355582" indent="-241289">
              <a:buClr>
                <a:srgbClr val="529A43"/>
              </a:buClr>
              <a:defRPr sz="2200">
                <a:solidFill>
                  <a:srgbClr val="000000"/>
                </a:solidFill>
              </a:defRPr>
            </a:lvl1pPr>
            <a:lvl2pPr marL="596870" indent="-234939">
              <a:buClr>
                <a:srgbClr val="529A43"/>
              </a:buClr>
              <a:defRPr sz="18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edit</a:t>
            </a:r>
            <a:r>
              <a:rPr lang="de-DE" dirty="0"/>
              <a:t> Master </a:t>
            </a:r>
            <a:r>
              <a:rPr lang="de-DE" dirty="0" err="1"/>
              <a:t>text</a:t>
            </a:r>
            <a:r>
              <a:rPr lang="de-DE" dirty="0"/>
              <a:t> </a:t>
            </a:r>
            <a:r>
              <a:rPr lang="de-DE" dirty="0" err="1"/>
              <a:t>styles</a:t>
            </a:r>
            <a:endParaRPr lang="de-DE" dirty="0"/>
          </a:p>
          <a:p>
            <a:pPr lvl="1"/>
            <a:r>
              <a:rPr lang="de-DE" dirty="0"/>
              <a:t>Second </a:t>
            </a:r>
            <a:r>
              <a:rPr lang="de-DE" dirty="0" err="1"/>
              <a:t>level</a:t>
            </a:r>
            <a:endParaRPr lang="de-DE" dirty="0"/>
          </a:p>
        </p:txBody>
      </p:sp>
      <p:sp>
        <p:nvSpPr>
          <p:cNvPr id="89" name="Content Placeholder 2">
            <a:extLst>
              <a:ext uri="{FF2B5EF4-FFF2-40B4-BE49-F238E27FC236}">
                <a16:creationId xmlns:a16="http://schemas.microsoft.com/office/drawing/2014/main" id="{91ADD63F-0928-40AF-BFEB-C1BE052704CC}"/>
              </a:ext>
            </a:extLst>
          </p:cNvPr>
          <p:cNvSpPr>
            <a:spLocks noGrp="1"/>
          </p:cNvSpPr>
          <p:nvPr>
            <p:ph idx="1" hasCustomPrompt="1"/>
          </p:nvPr>
        </p:nvSpPr>
        <p:spPr>
          <a:xfrm>
            <a:off x="482071" y="1162580"/>
            <a:ext cx="5626632" cy="5014385"/>
          </a:xfrm>
          <a:prstGeom prst="rect">
            <a:avLst/>
          </a:prstGeom>
        </p:spPr>
        <p:txBody>
          <a:bodyPr tIns="72000"/>
          <a:lstStyle>
            <a:lvl1pPr>
              <a:buClr>
                <a:srgbClr val="529A43"/>
              </a:buClr>
              <a:defRPr sz="2200">
                <a:solidFill>
                  <a:schemeClr val="tx1"/>
                </a:solidFill>
              </a:defRPr>
            </a:lvl1pPr>
            <a:lvl2pPr>
              <a:buClr>
                <a:srgbClr val="529A43"/>
              </a:buClr>
              <a:defRPr sz="1800">
                <a:solidFill>
                  <a:schemeClr val="tx1"/>
                </a:solidFill>
              </a:defRPr>
            </a:lvl2pPr>
            <a:lvl3pPr marL="1219140" indent="0">
              <a:buClr>
                <a:srgbClr val="529A43"/>
              </a:buClr>
              <a:buNone/>
              <a:defRPr>
                <a:solidFill>
                  <a:schemeClr val="accent4"/>
                </a:solidFill>
              </a:defRPr>
            </a:lvl3pPr>
            <a:lvl4pPr>
              <a:buClr>
                <a:srgbClr val="529A43"/>
              </a:buClr>
              <a:defRPr>
                <a:solidFill>
                  <a:schemeClr val="accent4"/>
                </a:solidFill>
              </a:defRPr>
            </a:lvl4pPr>
            <a:lvl5pPr>
              <a:buClr>
                <a:srgbClr val="529A43"/>
              </a:buClr>
              <a:defRPr>
                <a:solidFill>
                  <a:schemeClr val="accent4"/>
                </a:solidFill>
              </a:defRPr>
            </a:lvl5pPr>
          </a:lstStyle>
          <a:p>
            <a:pPr lvl="0"/>
            <a:r>
              <a:rPr lang="de-DE" dirty="0"/>
              <a:t>Click </a:t>
            </a:r>
            <a:r>
              <a:rPr lang="de-DE" dirty="0" err="1"/>
              <a:t>to</a:t>
            </a:r>
            <a:r>
              <a:rPr lang="de-DE" dirty="0"/>
              <a:t> </a:t>
            </a:r>
            <a:r>
              <a:rPr lang="de-DE" dirty="0" err="1"/>
              <a:t>edit</a:t>
            </a:r>
            <a:r>
              <a:rPr lang="de-DE" dirty="0"/>
              <a:t> Master </a:t>
            </a:r>
            <a:r>
              <a:rPr lang="de-DE" dirty="0" err="1"/>
              <a:t>text</a:t>
            </a:r>
            <a:r>
              <a:rPr lang="de-DE" dirty="0"/>
              <a:t> </a:t>
            </a:r>
            <a:r>
              <a:rPr lang="de-DE" dirty="0" err="1"/>
              <a:t>styles</a:t>
            </a:r>
            <a:endParaRPr lang="de-DE" dirty="0"/>
          </a:p>
          <a:p>
            <a:pPr lvl="1"/>
            <a:r>
              <a:rPr lang="de-DE" dirty="0"/>
              <a:t>Second </a:t>
            </a:r>
            <a:r>
              <a:rPr lang="de-DE" dirty="0" err="1"/>
              <a:t>level</a:t>
            </a:r>
            <a:endParaRPr lang="de-DE" dirty="0"/>
          </a:p>
        </p:txBody>
      </p:sp>
      <p:sp>
        <p:nvSpPr>
          <p:cNvPr id="10" name="Rectangle 6">
            <a:extLst>
              <a:ext uri="{FF2B5EF4-FFF2-40B4-BE49-F238E27FC236}">
                <a16:creationId xmlns:a16="http://schemas.microsoft.com/office/drawing/2014/main" id="{796B281A-F066-4625-AE0A-27AC246B0E99}"/>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1" name="Rectangle 9">
            <a:extLst>
              <a:ext uri="{FF2B5EF4-FFF2-40B4-BE49-F238E27FC236}">
                <a16:creationId xmlns:a16="http://schemas.microsoft.com/office/drawing/2014/main" id="{207C9EB0-6DD9-4404-9B16-1E149C557822}"/>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2" name="Rectangle 5">
            <a:extLst>
              <a:ext uri="{FF2B5EF4-FFF2-40B4-BE49-F238E27FC236}">
                <a16:creationId xmlns:a16="http://schemas.microsoft.com/office/drawing/2014/main" id="{A340BB3D-7AEC-49AE-A120-3D7C78695A54}"/>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3" name="Title 1">
            <a:extLst>
              <a:ext uri="{FF2B5EF4-FFF2-40B4-BE49-F238E27FC236}">
                <a16:creationId xmlns:a16="http://schemas.microsoft.com/office/drawing/2014/main" id="{4B619841-1D0E-4EF1-9CCD-0228E17687FD}"/>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239519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Elements_2">
    <p:spTree>
      <p:nvGrpSpPr>
        <p:cNvPr id="1" name=""/>
        <p:cNvGrpSpPr/>
        <p:nvPr/>
      </p:nvGrpSpPr>
      <p:grpSpPr>
        <a:xfrm>
          <a:off x="0" y="0"/>
          <a:ext cx="0" cy="0"/>
          <a:chOff x="0" y="0"/>
          <a:chExt cx="0" cy="0"/>
        </a:xfrm>
      </p:grpSpPr>
      <p:sp>
        <p:nvSpPr>
          <p:cNvPr id="91" name="Content Placeholder 2">
            <a:extLst>
              <a:ext uri="{FF2B5EF4-FFF2-40B4-BE49-F238E27FC236}">
                <a16:creationId xmlns:a16="http://schemas.microsoft.com/office/drawing/2014/main" id="{52D26398-4258-494B-93A9-940739EE22E2}"/>
              </a:ext>
            </a:extLst>
          </p:cNvPr>
          <p:cNvSpPr>
            <a:spLocks noGrp="1"/>
          </p:cNvSpPr>
          <p:nvPr>
            <p:ph sz="half" idx="13" hasCustomPrompt="1"/>
          </p:nvPr>
        </p:nvSpPr>
        <p:spPr>
          <a:xfrm>
            <a:off x="6108703" y="1162578"/>
            <a:ext cx="5592280" cy="5005495"/>
          </a:xfrm>
          <a:prstGeom prst="rect">
            <a:avLst/>
          </a:prstGeom>
        </p:spPr>
        <p:txBody>
          <a:bodyPr/>
          <a:lstStyle>
            <a:lvl1pPr marL="355582" indent="-241289">
              <a:buClr>
                <a:srgbClr val="529A43"/>
              </a:buClr>
              <a:defRPr sz="2200">
                <a:solidFill>
                  <a:srgbClr val="000000"/>
                </a:solidFill>
              </a:defRPr>
            </a:lvl1pPr>
            <a:lvl2pPr marL="596870" indent="-234939">
              <a:buClr>
                <a:srgbClr val="529A43"/>
              </a:buClr>
              <a:defRPr sz="18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edit</a:t>
            </a:r>
            <a:r>
              <a:rPr lang="de-DE" dirty="0"/>
              <a:t> Master </a:t>
            </a:r>
            <a:r>
              <a:rPr lang="de-DE" dirty="0" err="1"/>
              <a:t>text</a:t>
            </a:r>
            <a:r>
              <a:rPr lang="de-DE" dirty="0"/>
              <a:t> </a:t>
            </a:r>
            <a:r>
              <a:rPr lang="de-DE" dirty="0" err="1"/>
              <a:t>styles</a:t>
            </a:r>
            <a:endParaRPr lang="de-DE" dirty="0"/>
          </a:p>
          <a:p>
            <a:pPr lvl="1"/>
            <a:r>
              <a:rPr lang="de-DE" dirty="0"/>
              <a:t>Second </a:t>
            </a:r>
            <a:r>
              <a:rPr lang="de-DE" dirty="0" err="1"/>
              <a:t>level</a:t>
            </a:r>
            <a:endParaRPr lang="de-DE" dirty="0"/>
          </a:p>
        </p:txBody>
      </p:sp>
      <p:sp>
        <p:nvSpPr>
          <p:cNvPr id="92" name="Content Placeholder 2">
            <a:extLst>
              <a:ext uri="{FF2B5EF4-FFF2-40B4-BE49-F238E27FC236}">
                <a16:creationId xmlns:a16="http://schemas.microsoft.com/office/drawing/2014/main" id="{B5882A20-FA92-4C8B-B23C-B235A78F9E20}"/>
              </a:ext>
            </a:extLst>
          </p:cNvPr>
          <p:cNvSpPr>
            <a:spLocks noGrp="1"/>
          </p:cNvSpPr>
          <p:nvPr>
            <p:ph idx="1" hasCustomPrompt="1"/>
          </p:nvPr>
        </p:nvSpPr>
        <p:spPr>
          <a:xfrm>
            <a:off x="482073" y="1162580"/>
            <a:ext cx="5613929" cy="5014385"/>
          </a:xfrm>
          <a:prstGeom prst="rect">
            <a:avLst/>
          </a:prstGeom>
        </p:spPr>
        <p:txBody>
          <a:bodyPr tIns="72000"/>
          <a:lstStyle>
            <a:lvl1pPr>
              <a:buClr>
                <a:srgbClr val="529A43"/>
              </a:buClr>
              <a:defRPr sz="2200">
                <a:solidFill>
                  <a:schemeClr val="tx1"/>
                </a:solidFill>
              </a:defRPr>
            </a:lvl1pPr>
            <a:lvl2pPr>
              <a:buClr>
                <a:srgbClr val="529A43"/>
              </a:buClr>
              <a:defRPr sz="1800">
                <a:solidFill>
                  <a:schemeClr val="tx1"/>
                </a:solidFill>
              </a:defRPr>
            </a:lvl2pPr>
            <a:lvl3pPr marL="1219140" indent="0">
              <a:buClr>
                <a:srgbClr val="529A43"/>
              </a:buClr>
              <a:buNone/>
              <a:defRPr>
                <a:solidFill>
                  <a:schemeClr val="accent4"/>
                </a:solidFill>
              </a:defRPr>
            </a:lvl3pPr>
            <a:lvl4pPr>
              <a:buClr>
                <a:srgbClr val="529A43"/>
              </a:buClr>
              <a:defRPr>
                <a:solidFill>
                  <a:schemeClr val="accent4"/>
                </a:solidFill>
              </a:defRPr>
            </a:lvl4pPr>
            <a:lvl5pPr>
              <a:buClr>
                <a:srgbClr val="529A43"/>
              </a:buClr>
              <a:defRPr>
                <a:solidFill>
                  <a:schemeClr val="accent4"/>
                </a:solidFill>
              </a:defRPr>
            </a:lvl5pPr>
          </a:lstStyle>
          <a:p>
            <a:pPr lvl="0"/>
            <a:r>
              <a:rPr lang="de-DE" dirty="0"/>
              <a:t>Click to </a:t>
            </a:r>
            <a:r>
              <a:rPr lang="de-DE" dirty="0" err="1"/>
              <a:t>edit</a:t>
            </a:r>
            <a:r>
              <a:rPr lang="de-DE" dirty="0"/>
              <a:t> Master </a:t>
            </a:r>
            <a:r>
              <a:rPr lang="de-DE" dirty="0" err="1"/>
              <a:t>text</a:t>
            </a:r>
            <a:r>
              <a:rPr lang="de-DE" dirty="0"/>
              <a:t> </a:t>
            </a:r>
            <a:r>
              <a:rPr lang="de-DE" dirty="0" err="1"/>
              <a:t>styles</a:t>
            </a:r>
            <a:endParaRPr lang="de-DE" dirty="0"/>
          </a:p>
          <a:p>
            <a:pPr lvl="1"/>
            <a:r>
              <a:rPr lang="de-DE" dirty="0"/>
              <a:t>Second </a:t>
            </a:r>
            <a:r>
              <a:rPr lang="de-DE" dirty="0" err="1"/>
              <a:t>level</a:t>
            </a:r>
            <a:endParaRPr lang="de-DE" dirty="0"/>
          </a:p>
        </p:txBody>
      </p:sp>
      <p:pic>
        <p:nvPicPr>
          <p:cNvPr id="8" name="Picture 75">
            <a:extLst>
              <a:ext uri="{FF2B5EF4-FFF2-40B4-BE49-F238E27FC236}">
                <a16:creationId xmlns:a16="http://schemas.microsoft.com/office/drawing/2014/main" id="{2235EC22-0099-4182-9B21-2D316037DD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3306" y="6218637"/>
            <a:ext cx="1237569" cy="592017"/>
          </a:xfrm>
          <a:prstGeom prst="rect">
            <a:avLst/>
          </a:prstGeom>
        </p:spPr>
      </p:pic>
      <p:sp>
        <p:nvSpPr>
          <p:cNvPr id="11" name="Rectangle 6">
            <a:extLst>
              <a:ext uri="{FF2B5EF4-FFF2-40B4-BE49-F238E27FC236}">
                <a16:creationId xmlns:a16="http://schemas.microsoft.com/office/drawing/2014/main" id="{B6B839A0-0887-410D-B8CE-97B3419CE695}"/>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2" name="Rectangle 9">
            <a:extLst>
              <a:ext uri="{FF2B5EF4-FFF2-40B4-BE49-F238E27FC236}">
                <a16:creationId xmlns:a16="http://schemas.microsoft.com/office/drawing/2014/main" id="{211737D5-EBA7-471E-9449-06DD9D5F3260}"/>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9" name="Rectangle 5">
            <a:extLst>
              <a:ext uri="{FF2B5EF4-FFF2-40B4-BE49-F238E27FC236}">
                <a16:creationId xmlns:a16="http://schemas.microsoft.com/office/drawing/2014/main" id="{FB530066-8B46-49B0-928B-AE616E610708}"/>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0" name="Title 1">
            <a:extLst>
              <a:ext uri="{FF2B5EF4-FFF2-40B4-BE49-F238E27FC236}">
                <a16:creationId xmlns:a16="http://schemas.microsoft.com/office/drawing/2014/main" id="{C12BF8A9-B131-4265-B859-B614E8B59D90}"/>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339817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Elements_3">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12190EE6-7159-47D6-B5CB-C36EF600B27D}"/>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1" name="Rectangle 9">
            <a:extLst>
              <a:ext uri="{FF2B5EF4-FFF2-40B4-BE49-F238E27FC236}">
                <a16:creationId xmlns:a16="http://schemas.microsoft.com/office/drawing/2014/main" id="{8805CA2D-DB5F-4EEC-B4B7-04CC71C2C3F9}"/>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2" name="Content Placeholder 2">
            <a:extLst>
              <a:ext uri="{FF2B5EF4-FFF2-40B4-BE49-F238E27FC236}">
                <a16:creationId xmlns:a16="http://schemas.microsoft.com/office/drawing/2014/main" id="{4205AD1A-537F-4213-81F3-32F86536C8D0}"/>
              </a:ext>
            </a:extLst>
          </p:cNvPr>
          <p:cNvSpPr>
            <a:spLocks noGrp="1"/>
          </p:cNvSpPr>
          <p:nvPr>
            <p:ph sz="half" idx="14" hasCustomPrompt="1"/>
          </p:nvPr>
        </p:nvSpPr>
        <p:spPr>
          <a:xfrm>
            <a:off x="1" y="1160461"/>
            <a:ext cx="4222747" cy="5011739"/>
          </a:xfrm>
          <a:prstGeom prst="rect">
            <a:avLst/>
          </a:prstGeom>
          <a:solidFill>
            <a:schemeClr val="accent1"/>
          </a:solidFill>
        </p:spPr>
        <p:txBody>
          <a:bodyPr anchor="ctr"/>
          <a:lstStyle>
            <a:lvl1pPr marL="447663" marR="0" indent="0" algn="l" defTabSz="914377" rtl="0" eaLnBrk="0" fontAlgn="base" latinLnBrk="0" hangingPunct="0">
              <a:lnSpc>
                <a:spcPct val="100000"/>
              </a:lnSpc>
              <a:spcBef>
                <a:spcPct val="20000"/>
              </a:spcBef>
              <a:spcAft>
                <a:spcPct val="0"/>
              </a:spcAft>
              <a:buClr>
                <a:srgbClr val="529A43"/>
              </a:buClr>
              <a:buSzTx/>
              <a:buFontTx/>
              <a:buNone/>
              <a:tabLst/>
              <a:defRPr sz="1600">
                <a:solidFill>
                  <a:schemeClr val="bg1"/>
                </a:solidFill>
              </a:defRPr>
            </a:lvl1pPr>
            <a:lvl2pPr marL="596870" indent="-234939">
              <a:buClr>
                <a:srgbClr val="529A43"/>
              </a:buClr>
              <a:defRPr sz="1600">
                <a:solidFill>
                  <a:schemeClr val="bg1"/>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marL="447663" marR="0" lvl="0" indent="0" algn="l" defTabSz="914377" rtl="0" eaLnBrk="0" fontAlgn="base" latinLnBrk="0" hangingPunct="0">
              <a:lnSpc>
                <a:spcPct val="100000"/>
              </a:lnSpc>
              <a:spcBef>
                <a:spcPct val="20000"/>
              </a:spcBef>
              <a:spcAft>
                <a:spcPct val="0"/>
              </a:spcAft>
              <a:buClr>
                <a:srgbClr val="529A43"/>
              </a:buClr>
              <a:buSzTx/>
              <a:buFontTx/>
              <a:buNone/>
              <a:tabLst/>
              <a:defRPr/>
            </a:pPr>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13" name="Content Placeholder 2">
            <a:extLst>
              <a:ext uri="{FF2B5EF4-FFF2-40B4-BE49-F238E27FC236}">
                <a16:creationId xmlns:a16="http://schemas.microsoft.com/office/drawing/2014/main" id="{6C2EA636-5F16-4BB9-85F9-378D555DEB31}"/>
              </a:ext>
            </a:extLst>
          </p:cNvPr>
          <p:cNvSpPr>
            <a:spLocks noGrp="1"/>
          </p:cNvSpPr>
          <p:nvPr>
            <p:ph sz="half" idx="13" hasCustomPrompt="1"/>
          </p:nvPr>
        </p:nvSpPr>
        <p:spPr>
          <a:xfrm>
            <a:off x="4222753" y="1160463"/>
            <a:ext cx="7969249" cy="5011739"/>
          </a:xfrm>
          <a:prstGeom prst="rect">
            <a:avLst/>
          </a:prstGeom>
          <a:solidFill>
            <a:schemeClr val="bg1">
              <a:lumMod val="95000"/>
            </a:schemeClr>
          </a:solidFill>
        </p:spPr>
        <p:txBody>
          <a:bodyPr anchor="ctr"/>
          <a:lstStyle>
            <a:lvl1pPr marL="715945" indent="-266693">
              <a:buClr>
                <a:srgbClr val="529A43"/>
              </a:buClr>
              <a:tabLst>
                <a:tab pos="715945" algn="l"/>
              </a:tabLst>
              <a:defRPr sz="1600">
                <a:solidFill>
                  <a:srgbClr val="000000"/>
                </a:solidFill>
              </a:defRPr>
            </a:lvl1pPr>
            <a:lvl2pPr marL="898503" indent="-182558">
              <a:buClr>
                <a:srgbClr val="529A43"/>
              </a:buClr>
              <a:defRPr sz="14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to </a:t>
            </a:r>
            <a:r>
              <a:rPr lang="de-DE" dirty="0" err="1"/>
              <a:t>edit</a:t>
            </a:r>
            <a:r>
              <a:rPr lang="de-DE" dirty="0"/>
              <a:t> Master </a:t>
            </a:r>
            <a:r>
              <a:rPr lang="de-DE" dirty="0" err="1"/>
              <a:t>text</a:t>
            </a:r>
            <a:r>
              <a:rPr lang="de-DE" dirty="0"/>
              <a:t> </a:t>
            </a:r>
            <a:r>
              <a:rPr lang="de-DE" dirty="0" err="1"/>
              <a:t>styles</a:t>
            </a:r>
            <a:endParaRPr lang="de-DE" dirty="0"/>
          </a:p>
        </p:txBody>
      </p:sp>
      <p:sp>
        <p:nvSpPr>
          <p:cNvPr id="8" name="Rectangle 5">
            <a:extLst>
              <a:ext uri="{FF2B5EF4-FFF2-40B4-BE49-F238E27FC236}">
                <a16:creationId xmlns:a16="http://schemas.microsoft.com/office/drawing/2014/main" id="{383C2B17-9904-4699-A6BD-05D2131F8B2A}"/>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9" name="Title 1">
            <a:extLst>
              <a:ext uri="{FF2B5EF4-FFF2-40B4-BE49-F238E27FC236}">
                <a16:creationId xmlns:a16="http://schemas.microsoft.com/office/drawing/2014/main" id="{6886F2CC-4C4D-4B9B-88B8-AC80F1638DC5}"/>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326020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Elements_4">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12190EE6-7159-47D6-B5CB-C36EF600B27D}"/>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1" name="Rectangle 9">
            <a:extLst>
              <a:ext uri="{FF2B5EF4-FFF2-40B4-BE49-F238E27FC236}">
                <a16:creationId xmlns:a16="http://schemas.microsoft.com/office/drawing/2014/main" id="{8805CA2D-DB5F-4EEC-B4B7-04CC71C2C3F9}"/>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2" name="Content Placeholder 2">
            <a:extLst>
              <a:ext uri="{FF2B5EF4-FFF2-40B4-BE49-F238E27FC236}">
                <a16:creationId xmlns:a16="http://schemas.microsoft.com/office/drawing/2014/main" id="{4205AD1A-537F-4213-81F3-32F86536C8D0}"/>
              </a:ext>
            </a:extLst>
          </p:cNvPr>
          <p:cNvSpPr>
            <a:spLocks noGrp="1"/>
          </p:cNvSpPr>
          <p:nvPr>
            <p:ph sz="half" idx="14" hasCustomPrompt="1"/>
          </p:nvPr>
        </p:nvSpPr>
        <p:spPr>
          <a:xfrm>
            <a:off x="1" y="1160461"/>
            <a:ext cx="4222747" cy="5011739"/>
          </a:xfrm>
          <a:prstGeom prst="rect">
            <a:avLst/>
          </a:prstGeom>
          <a:solidFill>
            <a:schemeClr val="bg2"/>
          </a:solidFill>
        </p:spPr>
        <p:txBody>
          <a:bodyPr anchor="ctr"/>
          <a:lstStyle>
            <a:lvl1pPr marL="447663" marR="0" indent="0" algn="l" defTabSz="914377" rtl="0" eaLnBrk="0" fontAlgn="base" latinLnBrk="0" hangingPunct="0">
              <a:lnSpc>
                <a:spcPct val="100000"/>
              </a:lnSpc>
              <a:spcBef>
                <a:spcPct val="20000"/>
              </a:spcBef>
              <a:spcAft>
                <a:spcPct val="0"/>
              </a:spcAft>
              <a:buClr>
                <a:srgbClr val="529A43"/>
              </a:buClr>
              <a:buSzTx/>
              <a:buFontTx/>
              <a:buNone/>
              <a:tabLst/>
              <a:defRPr sz="1600">
                <a:solidFill>
                  <a:schemeClr val="bg1"/>
                </a:solidFill>
              </a:defRPr>
            </a:lvl1pPr>
            <a:lvl2pPr marL="596870" indent="-234939">
              <a:buClr>
                <a:srgbClr val="529A43"/>
              </a:buClr>
              <a:defRPr sz="1600">
                <a:solidFill>
                  <a:schemeClr val="bg1"/>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marL="447663" marR="0" lvl="0" indent="0" algn="l" defTabSz="914377" rtl="0" eaLnBrk="0" fontAlgn="base" latinLnBrk="0" hangingPunct="0">
              <a:lnSpc>
                <a:spcPct val="100000"/>
              </a:lnSpc>
              <a:spcBef>
                <a:spcPct val="20000"/>
              </a:spcBef>
              <a:spcAft>
                <a:spcPct val="0"/>
              </a:spcAft>
              <a:buClr>
                <a:srgbClr val="529A43"/>
              </a:buClr>
              <a:buSzTx/>
              <a:buFontTx/>
              <a:buNone/>
              <a:tabLst/>
              <a:defRPr/>
            </a:pPr>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13" name="Content Placeholder 2">
            <a:extLst>
              <a:ext uri="{FF2B5EF4-FFF2-40B4-BE49-F238E27FC236}">
                <a16:creationId xmlns:a16="http://schemas.microsoft.com/office/drawing/2014/main" id="{6C2EA636-5F16-4BB9-85F9-378D555DEB31}"/>
              </a:ext>
            </a:extLst>
          </p:cNvPr>
          <p:cNvSpPr>
            <a:spLocks noGrp="1"/>
          </p:cNvSpPr>
          <p:nvPr>
            <p:ph sz="half" idx="13" hasCustomPrompt="1"/>
          </p:nvPr>
        </p:nvSpPr>
        <p:spPr>
          <a:xfrm>
            <a:off x="4222753" y="1160463"/>
            <a:ext cx="7969249" cy="5011739"/>
          </a:xfrm>
          <a:prstGeom prst="rect">
            <a:avLst/>
          </a:prstGeom>
          <a:solidFill>
            <a:schemeClr val="bg1">
              <a:lumMod val="95000"/>
            </a:schemeClr>
          </a:solidFill>
        </p:spPr>
        <p:txBody>
          <a:bodyPr anchor="ctr"/>
          <a:lstStyle>
            <a:lvl1pPr marL="715945" indent="-266693">
              <a:buClr>
                <a:srgbClr val="529A43"/>
              </a:buClr>
              <a:tabLst>
                <a:tab pos="715945" algn="l"/>
              </a:tabLst>
              <a:defRPr sz="1600">
                <a:solidFill>
                  <a:srgbClr val="000000"/>
                </a:solidFill>
              </a:defRPr>
            </a:lvl1pPr>
            <a:lvl2pPr marL="898503" indent="-182558">
              <a:buClr>
                <a:srgbClr val="529A43"/>
              </a:buClr>
              <a:defRPr sz="14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to </a:t>
            </a:r>
            <a:r>
              <a:rPr lang="de-DE" dirty="0" err="1"/>
              <a:t>edit</a:t>
            </a:r>
            <a:r>
              <a:rPr lang="de-DE" dirty="0"/>
              <a:t> Master </a:t>
            </a:r>
            <a:r>
              <a:rPr lang="de-DE" dirty="0" err="1"/>
              <a:t>text</a:t>
            </a:r>
            <a:r>
              <a:rPr lang="de-DE" dirty="0"/>
              <a:t> </a:t>
            </a:r>
            <a:r>
              <a:rPr lang="de-DE" dirty="0" err="1"/>
              <a:t>styles</a:t>
            </a:r>
            <a:endParaRPr lang="de-DE" dirty="0"/>
          </a:p>
        </p:txBody>
      </p:sp>
      <p:sp>
        <p:nvSpPr>
          <p:cNvPr id="8" name="Rectangle 5">
            <a:extLst>
              <a:ext uri="{FF2B5EF4-FFF2-40B4-BE49-F238E27FC236}">
                <a16:creationId xmlns:a16="http://schemas.microsoft.com/office/drawing/2014/main" id="{383C2B17-9904-4699-A6BD-05D2131F8B2A}"/>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9" name="Title 1">
            <a:extLst>
              <a:ext uri="{FF2B5EF4-FFF2-40B4-BE49-F238E27FC236}">
                <a16:creationId xmlns:a16="http://schemas.microsoft.com/office/drawing/2014/main" id="{3B4F85D5-C33B-4F5F-99F3-C36CD6C6F31F}"/>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171139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_Slide_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67289-4C44-0F43-9281-1CF9372B9220}"/>
              </a:ext>
            </a:extLst>
          </p:cNvPr>
          <p:cNvPicPr>
            <a:picLocks noChangeAspect="1"/>
          </p:cNvPicPr>
          <p:nvPr/>
        </p:nvPicPr>
        <p:blipFill>
          <a:blip r:embed="rId2"/>
          <a:stretch>
            <a:fillRect/>
          </a:stretch>
        </p:blipFill>
        <p:spPr>
          <a:xfrm>
            <a:off x="-1" y="-1"/>
            <a:ext cx="12192001" cy="4365625"/>
          </a:xfrm>
          <a:prstGeom prst="rect">
            <a:avLst/>
          </a:prstGeom>
        </p:spPr>
      </p:pic>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0"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8"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3931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Elements_5">
    <p:spTree>
      <p:nvGrpSpPr>
        <p:cNvPr id="1" name=""/>
        <p:cNvGrpSpPr/>
        <p:nvPr/>
      </p:nvGrpSpPr>
      <p:grpSpPr>
        <a:xfrm>
          <a:off x="0" y="0"/>
          <a:ext cx="0" cy="0"/>
          <a:chOff x="0" y="0"/>
          <a:chExt cx="0" cy="0"/>
        </a:xfrm>
      </p:grpSpPr>
      <p:sp>
        <p:nvSpPr>
          <p:cNvPr id="85" name="Content Placeholder 2">
            <a:extLst>
              <a:ext uri="{FF2B5EF4-FFF2-40B4-BE49-F238E27FC236}">
                <a16:creationId xmlns:a16="http://schemas.microsoft.com/office/drawing/2014/main" id="{3DE32C53-F66E-469E-9F96-48D1D504F144}"/>
              </a:ext>
            </a:extLst>
          </p:cNvPr>
          <p:cNvSpPr>
            <a:spLocks noGrp="1"/>
          </p:cNvSpPr>
          <p:nvPr>
            <p:ph sz="half" idx="1" hasCustomPrompt="1"/>
          </p:nvPr>
        </p:nvSpPr>
        <p:spPr>
          <a:xfrm>
            <a:off x="7969253" y="1160461"/>
            <a:ext cx="4222747" cy="5011739"/>
          </a:xfrm>
          <a:prstGeom prst="rect">
            <a:avLst/>
          </a:prstGeom>
          <a:solidFill>
            <a:schemeClr val="accent1"/>
          </a:solidFill>
        </p:spPr>
        <p:txBody>
          <a:bodyPr anchor="ctr"/>
          <a:lstStyle>
            <a:lvl1pPr marL="361942" indent="0">
              <a:buClr>
                <a:srgbClr val="529A43"/>
              </a:buClr>
              <a:buNone/>
              <a:defRPr sz="1600">
                <a:solidFill>
                  <a:schemeClr val="bg1"/>
                </a:solidFill>
              </a:defRPr>
            </a:lvl1pPr>
            <a:lvl2pPr marL="596870" indent="-234939">
              <a:buClr>
                <a:srgbClr val="529A43"/>
              </a:buClr>
              <a:defRPr sz="1600">
                <a:solidFill>
                  <a:schemeClr val="bg1"/>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10" name="Rectangle 6">
            <a:extLst>
              <a:ext uri="{FF2B5EF4-FFF2-40B4-BE49-F238E27FC236}">
                <a16:creationId xmlns:a16="http://schemas.microsoft.com/office/drawing/2014/main" id="{2A40DEC4-D78C-4592-90FE-8FA83FCA4755}"/>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1" name="Rectangle 9">
            <a:extLst>
              <a:ext uri="{FF2B5EF4-FFF2-40B4-BE49-F238E27FC236}">
                <a16:creationId xmlns:a16="http://schemas.microsoft.com/office/drawing/2014/main" id="{17A7CCE2-CF02-43F6-BAE4-47554717969D}"/>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2" name="Content Placeholder 2">
            <a:extLst>
              <a:ext uri="{FF2B5EF4-FFF2-40B4-BE49-F238E27FC236}">
                <a16:creationId xmlns:a16="http://schemas.microsoft.com/office/drawing/2014/main" id="{089D8795-5C7F-4DB9-96F4-A023EB689045}"/>
              </a:ext>
            </a:extLst>
          </p:cNvPr>
          <p:cNvSpPr>
            <a:spLocks noGrp="1"/>
          </p:cNvSpPr>
          <p:nvPr>
            <p:ph sz="half" idx="13" hasCustomPrompt="1"/>
          </p:nvPr>
        </p:nvSpPr>
        <p:spPr>
          <a:xfrm>
            <a:off x="4" y="1160463"/>
            <a:ext cx="7969249" cy="5011739"/>
          </a:xfrm>
          <a:prstGeom prst="rect">
            <a:avLst/>
          </a:prstGeom>
          <a:solidFill>
            <a:schemeClr val="bg1">
              <a:lumMod val="95000"/>
            </a:schemeClr>
          </a:solidFill>
        </p:spPr>
        <p:txBody>
          <a:bodyPr anchor="ctr"/>
          <a:lstStyle>
            <a:lvl1pPr marL="715945" indent="-266693">
              <a:buClr>
                <a:srgbClr val="529A43"/>
              </a:buClr>
              <a:tabLst>
                <a:tab pos="715945" algn="l"/>
              </a:tabLst>
              <a:defRPr sz="1600">
                <a:solidFill>
                  <a:srgbClr val="000000"/>
                </a:solidFill>
              </a:defRPr>
            </a:lvl1pPr>
            <a:lvl2pPr marL="898503" indent="-182558">
              <a:buClr>
                <a:srgbClr val="529A43"/>
              </a:buClr>
              <a:defRPr sz="14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edit</a:t>
            </a:r>
            <a:r>
              <a:rPr lang="de-DE" dirty="0"/>
              <a:t> Master </a:t>
            </a:r>
            <a:r>
              <a:rPr lang="de-DE" dirty="0" err="1"/>
              <a:t>text</a:t>
            </a:r>
            <a:r>
              <a:rPr lang="de-DE" dirty="0"/>
              <a:t> </a:t>
            </a:r>
            <a:r>
              <a:rPr lang="de-DE" dirty="0" err="1"/>
              <a:t>styles</a:t>
            </a:r>
            <a:endParaRPr lang="de-DE" dirty="0"/>
          </a:p>
        </p:txBody>
      </p:sp>
      <p:sp>
        <p:nvSpPr>
          <p:cNvPr id="8" name="Rectangle 5">
            <a:extLst>
              <a:ext uri="{FF2B5EF4-FFF2-40B4-BE49-F238E27FC236}">
                <a16:creationId xmlns:a16="http://schemas.microsoft.com/office/drawing/2014/main" id="{D534BDB2-7E6E-4EBB-AE84-4F0A5F924759}"/>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9" name="Title 1">
            <a:extLst>
              <a:ext uri="{FF2B5EF4-FFF2-40B4-BE49-F238E27FC236}">
                <a16:creationId xmlns:a16="http://schemas.microsoft.com/office/drawing/2014/main" id="{BCB68176-95F2-44EE-AA5E-E66FBD4B790C}"/>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131313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Elements_6">
    <p:spTree>
      <p:nvGrpSpPr>
        <p:cNvPr id="1" name=""/>
        <p:cNvGrpSpPr/>
        <p:nvPr/>
      </p:nvGrpSpPr>
      <p:grpSpPr>
        <a:xfrm>
          <a:off x="0" y="0"/>
          <a:ext cx="0" cy="0"/>
          <a:chOff x="0" y="0"/>
          <a:chExt cx="0" cy="0"/>
        </a:xfrm>
      </p:grpSpPr>
      <p:sp>
        <p:nvSpPr>
          <p:cNvPr id="85" name="Content Placeholder 2">
            <a:extLst>
              <a:ext uri="{FF2B5EF4-FFF2-40B4-BE49-F238E27FC236}">
                <a16:creationId xmlns:a16="http://schemas.microsoft.com/office/drawing/2014/main" id="{3DE32C53-F66E-469E-9F96-48D1D504F144}"/>
              </a:ext>
            </a:extLst>
          </p:cNvPr>
          <p:cNvSpPr>
            <a:spLocks noGrp="1"/>
          </p:cNvSpPr>
          <p:nvPr>
            <p:ph sz="half" idx="1" hasCustomPrompt="1"/>
          </p:nvPr>
        </p:nvSpPr>
        <p:spPr>
          <a:xfrm>
            <a:off x="7969253" y="1160461"/>
            <a:ext cx="4222747" cy="5011739"/>
          </a:xfrm>
          <a:prstGeom prst="rect">
            <a:avLst/>
          </a:prstGeom>
          <a:solidFill>
            <a:schemeClr val="bg2"/>
          </a:solidFill>
        </p:spPr>
        <p:txBody>
          <a:bodyPr anchor="ctr"/>
          <a:lstStyle>
            <a:lvl1pPr marL="361942" indent="0">
              <a:buClr>
                <a:srgbClr val="529A43"/>
              </a:buClr>
              <a:buNone/>
              <a:defRPr sz="1600">
                <a:solidFill>
                  <a:schemeClr val="bg1"/>
                </a:solidFill>
              </a:defRPr>
            </a:lvl1pPr>
            <a:lvl2pPr marL="596870" indent="-234939">
              <a:buClr>
                <a:srgbClr val="529A43"/>
              </a:buClr>
              <a:defRPr sz="1600">
                <a:solidFill>
                  <a:schemeClr val="bg1"/>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10" name="Rectangle 6">
            <a:extLst>
              <a:ext uri="{FF2B5EF4-FFF2-40B4-BE49-F238E27FC236}">
                <a16:creationId xmlns:a16="http://schemas.microsoft.com/office/drawing/2014/main" id="{2A40DEC4-D78C-4592-90FE-8FA83FCA4755}"/>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1" name="Rectangle 9">
            <a:extLst>
              <a:ext uri="{FF2B5EF4-FFF2-40B4-BE49-F238E27FC236}">
                <a16:creationId xmlns:a16="http://schemas.microsoft.com/office/drawing/2014/main" id="{17A7CCE2-CF02-43F6-BAE4-47554717969D}"/>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2" name="Content Placeholder 2">
            <a:extLst>
              <a:ext uri="{FF2B5EF4-FFF2-40B4-BE49-F238E27FC236}">
                <a16:creationId xmlns:a16="http://schemas.microsoft.com/office/drawing/2014/main" id="{089D8795-5C7F-4DB9-96F4-A023EB689045}"/>
              </a:ext>
            </a:extLst>
          </p:cNvPr>
          <p:cNvSpPr>
            <a:spLocks noGrp="1"/>
          </p:cNvSpPr>
          <p:nvPr>
            <p:ph sz="half" idx="13" hasCustomPrompt="1"/>
          </p:nvPr>
        </p:nvSpPr>
        <p:spPr>
          <a:xfrm>
            <a:off x="4" y="1160463"/>
            <a:ext cx="7969249" cy="5011739"/>
          </a:xfrm>
          <a:prstGeom prst="rect">
            <a:avLst/>
          </a:prstGeom>
          <a:solidFill>
            <a:schemeClr val="bg1">
              <a:lumMod val="95000"/>
            </a:schemeClr>
          </a:solidFill>
        </p:spPr>
        <p:txBody>
          <a:bodyPr anchor="ctr"/>
          <a:lstStyle>
            <a:lvl1pPr marL="715945" indent="-266693">
              <a:buClr>
                <a:srgbClr val="529A43"/>
              </a:buClr>
              <a:tabLst>
                <a:tab pos="715945" algn="l"/>
              </a:tabLst>
              <a:defRPr sz="1600">
                <a:solidFill>
                  <a:srgbClr val="000000"/>
                </a:solidFill>
              </a:defRPr>
            </a:lvl1pPr>
            <a:lvl2pPr marL="898503" indent="-182558">
              <a:buClr>
                <a:srgbClr val="529A43"/>
              </a:buClr>
              <a:defRPr sz="14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edit</a:t>
            </a:r>
            <a:r>
              <a:rPr lang="de-DE" dirty="0"/>
              <a:t> Master </a:t>
            </a:r>
            <a:r>
              <a:rPr lang="de-DE" dirty="0" err="1"/>
              <a:t>text</a:t>
            </a:r>
            <a:r>
              <a:rPr lang="de-DE" dirty="0"/>
              <a:t> </a:t>
            </a:r>
            <a:r>
              <a:rPr lang="de-DE" dirty="0" err="1"/>
              <a:t>styles</a:t>
            </a:r>
            <a:endParaRPr lang="de-DE" dirty="0"/>
          </a:p>
        </p:txBody>
      </p:sp>
      <p:sp>
        <p:nvSpPr>
          <p:cNvPr id="8" name="Rectangle 5">
            <a:extLst>
              <a:ext uri="{FF2B5EF4-FFF2-40B4-BE49-F238E27FC236}">
                <a16:creationId xmlns:a16="http://schemas.microsoft.com/office/drawing/2014/main" id="{D534BDB2-7E6E-4EBB-AE84-4F0A5F924759}"/>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9" name="Title 1">
            <a:extLst>
              <a:ext uri="{FF2B5EF4-FFF2-40B4-BE49-F238E27FC236}">
                <a16:creationId xmlns:a16="http://schemas.microsoft.com/office/drawing/2014/main" id="{27BFEFF1-6457-4164-AFC8-DFE324F44EB2}"/>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276203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Elements ">
    <p:spTree>
      <p:nvGrpSpPr>
        <p:cNvPr id="1" name=""/>
        <p:cNvGrpSpPr/>
        <p:nvPr/>
      </p:nvGrpSpPr>
      <p:grpSpPr>
        <a:xfrm>
          <a:off x="0" y="0"/>
          <a:ext cx="0" cy="0"/>
          <a:chOff x="0" y="0"/>
          <a:chExt cx="0" cy="0"/>
        </a:xfrm>
      </p:grpSpPr>
      <p:sp>
        <p:nvSpPr>
          <p:cNvPr id="89" name="Content Placeholder 2">
            <a:extLst>
              <a:ext uri="{FF2B5EF4-FFF2-40B4-BE49-F238E27FC236}">
                <a16:creationId xmlns:a16="http://schemas.microsoft.com/office/drawing/2014/main" id="{F7423613-069F-4B6C-BAFF-D966B9F5201A}"/>
              </a:ext>
            </a:extLst>
          </p:cNvPr>
          <p:cNvSpPr>
            <a:spLocks noGrp="1"/>
          </p:cNvSpPr>
          <p:nvPr>
            <p:ph sz="half" idx="1" hasCustomPrompt="1"/>
          </p:nvPr>
        </p:nvSpPr>
        <p:spPr>
          <a:xfrm>
            <a:off x="7969252" y="1160464"/>
            <a:ext cx="4222747" cy="2498400"/>
          </a:xfrm>
          <a:prstGeom prst="rect">
            <a:avLst/>
          </a:prstGeom>
          <a:solidFill>
            <a:schemeClr val="accent1"/>
          </a:solidFill>
        </p:spPr>
        <p:txBody>
          <a:bodyPr anchor="ctr"/>
          <a:lstStyle>
            <a:lvl1pPr marL="114294" marR="0" indent="0" algn="ctr" defTabSz="914377" rtl="0" eaLnBrk="0" fontAlgn="base" latinLnBrk="0" hangingPunct="0">
              <a:lnSpc>
                <a:spcPct val="100000"/>
              </a:lnSpc>
              <a:spcBef>
                <a:spcPct val="20000"/>
              </a:spcBef>
              <a:spcAft>
                <a:spcPct val="0"/>
              </a:spcAft>
              <a:buClr>
                <a:srgbClr val="529A43"/>
              </a:buClr>
              <a:buSzTx/>
              <a:buFontTx/>
              <a:buNone/>
              <a:tabLst/>
              <a:defRPr sz="1600">
                <a:solidFill>
                  <a:schemeClr val="bg1"/>
                </a:solidFill>
              </a:defRPr>
            </a:lvl1pPr>
            <a:lvl2pPr marL="596870" indent="-234939">
              <a:buClr>
                <a:srgbClr val="529A43"/>
              </a:buClr>
              <a:defRPr sz="1867">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91" name="Content Placeholder 2">
            <a:extLst>
              <a:ext uri="{FF2B5EF4-FFF2-40B4-BE49-F238E27FC236}">
                <a16:creationId xmlns:a16="http://schemas.microsoft.com/office/drawing/2014/main" id="{85BE4676-5FBE-41B4-853A-C87F881EE94A}"/>
              </a:ext>
            </a:extLst>
          </p:cNvPr>
          <p:cNvSpPr>
            <a:spLocks noGrp="1"/>
          </p:cNvSpPr>
          <p:nvPr>
            <p:ph sz="half" idx="13" hasCustomPrompt="1"/>
          </p:nvPr>
        </p:nvSpPr>
        <p:spPr>
          <a:xfrm>
            <a:off x="4" y="1160463"/>
            <a:ext cx="7969249" cy="5011739"/>
          </a:xfrm>
          <a:prstGeom prst="rect">
            <a:avLst/>
          </a:prstGeom>
          <a:solidFill>
            <a:schemeClr val="bg1">
              <a:lumMod val="95000"/>
            </a:schemeClr>
          </a:solidFill>
        </p:spPr>
        <p:txBody>
          <a:bodyPr anchor="ctr"/>
          <a:lstStyle>
            <a:lvl1pPr marL="715945" indent="-266693">
              <a:buClr>
                <a:srgbClr val="529A43"/>
              </a:buClr>
              <a:tabLst>
                <a:tab pos="715945" algn="l"/>
              </a:tabLst>
              <a:defRPr sz="1600">
                <a:solidFill>
                  <a:srgbClr val="000000"/>
                </a:solidFill>
              </a:defRPr>
            </a:lvl1pPr>
            <a:lvl2pPr marL="898503" indent="-182558">
              <a:buClr>
                <a:srgbClr val="529A43"/>
              </a:buClr>
              <a:defRPr sz="14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to </a:t>
            </a:r>
            <a:r>
              <a:rPr lang="de-DE" dirty="0" err="1"/>
              <a:t>edit</a:t>
            </a:r>
            <a:r>
              <a:rPr lang="de-DE" dirty="0"/>
              <a:t> Master </a:t>
            </a:r>
            <a:r>
              <a:rPr lang="de-DE" dirty="0" err="1"/>
              <a:t>text</a:t>
            </a:r>
            <a:r>
              <a:rPr lang="de-DE" dirty="0"/>
              <a:t> </a:t>
            </a:r>
            <a:r>
              <a:rPr lang="de-DE" dirty="0" err="1"/>
              <a:t>styles</a:t>
            </a:r>
            <a:endParaRPr lang="de-DE" dirty="0"/>
          </a:p>
        </p:txBody>
      </p:sp>
      <p:sp>
        <p:nvSpPr>
          <p:cNvPr id="12" name="Rectangle 6">
            <a:extLst>
              <a:ext uri="{FF2B5EF4-FFF2-40B4-BE49-F238E27FC236}">
                <a16:creationId xmlns:a16="http://schemas.microsoft.com/office/drawing/2014/main" id="{34CF84BC-2CC4-4D14-AA55-27A50B5EDF27}"/>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3" name="Rectangle 9">
            <a:extLst>
              <a:ext uri="{FF2B5EF4-FFF2-40B4-BE49-F238E27FC236}">
                <a16:creationId xmlns:a16="http://schemas.microsoft.com/office/drawing/2014/main" id="{F475ABC8-D48D-4D88-AC60-F067604285DD}"/>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4" name="Content Placeholder 2">
            <a:extLst>
              <a:ext uri="{FF2B5EF4-FFF2-40B4-BE49-F238E27FC236}">
                <a16:creationId xmlns:a16="http://schemas.microsoft.com/office/drawing/2014/main" id="{0CEA5F9C-05BF-4B26-AA6B-C9C98FE6F298}"/>
              </a:ext>
            </a:extLst>
          </p:cNvPr>
          <p:cNvSpPr>
            <a:spLocks noGrp="1"/>
          </p:cNvSpPr>
          <p:nvPr>
            <p:ph sz="half" idx="14" hasCustomPrompt="1"/>
          </p:nvPr>
        </p:nvSpPr>
        <p:spPr>
          <a:xfrm>
            <a:off x="7969252" y="3673801"/>
            <a:ext cx="4222747" cy="2498400"/>
          </a:xfrm>
          <a:prstGeom prst="rect">
            <a:avLst/>
          </a:prstGeom>
          <a:solidFill>
            <a:schemeClr val="accent1"/>
          </a:solidFill>
        </p:spPr>
        <p:txBody>
          <a:bodyPr anchor="ctr"/>
          <a:lstStyle>
            <a:lvl1pPr marL="114294" marR="0" indent="0" algn="ctr" defTabSz="914377" rtl="0" eaLnBrk="0" fontAlgn="base" latinLnBrk="0" hangingPunct="0">
              <a:lnSpc>
                <a:spcPct val="100000"/>
              </a:lnSpc>
              <a:spcBef>
                <a:spcPct val="20000"/>
              </a:spcBef>
              <a:spcAft>
                <a:spcPct val="0"/>
              </a:spcAft>
              <a:buClr>
                <a:srgbClr val="529A43"/>
              </a:buClr>
              <a:buSzTx/>
              <a:buFontTx/>
              <a:buNone/>
              <a:tabLst/>
              <a:defRPr sz="1600">
                <a:solidFill>
                  <a:schemeClr val="bg1"/>
                </a:solidFill>
              </a:defRPr>
            </a:lvl1pPr>
            <a:lvl2pPr marL="596870" indent="-234939">
              <a:buClr>
                <a:srgbClr val="529A43"/>
              </a:buClr>
              <a:defRPr sz="1867">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9" name="Rectangle 5">
            <a:extLst>
              <a:ext uri="{FF2B5EF4-FFF2-40B4-BE49-F238E27FC236}">
                <a16:creationId xmlns:a16="http://schemas.microsoft.com/office/drawing/2014/main" id="{CE0EEE68-E701-46ED-ACE5-E86EE12AA306}"/>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0" name="Title 1">
            <a:extLst>
              <a:ext uri="{FF2B5EF4-FFF2-40B4-BE49-F238E27FC236}">
                <a16:creationId xmlns:a16="http://schemas.microsoft.com/office/drawing/2014/main" id="{8C420D01-A850-4729-B9BC-206FC71477AD}"/>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330291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Elements_2">
    <p:spTree>
      <p:nvGrpSpPr>
        <p:cNvPr id="1" name=""/>
        <p:cNvGrpSpPr/>
        <p:nvPr/>
      </p:nvGrpSpPr>
      <p:grpSpPr>
        <a:xfrm>
          <a:off x="0" y="0"/>
          <a:ext cx="0" cy="0"/>
          <a:chOff x="0" y="0"/>
          <a:chExt cx="0" cy="0"/>
        </a:xfrm>
      </p:grpSpPr>
      <p:sp>
        <p:nvSpPr>
          <p:cNvPr id="89" name="Content Placeholder 2">
            <a:extLst>
              <a:ext uri="{FF2B5EF4-FFF2-40B4-BE49-F238E27FC236}">
                <a16:creationId xmlns:a16="http://schemas.microsoft.com/office/drawing/2014/main" id="{F7423613-069F-4B6C-BAFF-D966B9F5201A}"/>
              </a:ext>
            </a:extLst>
          </p:cNvPr>
          <p:cNvSpPr>
            <a:spLocks noGrp="1"/>
          </p:cNvSpPr>
          <p:nvPr>
            <p:ph sz="half" idx="1" hasCustomPrompt="1"/>
          </p:nvPr>
        </p:nvSpPr>
        <p:spPr>
          <a:xfrm>
            <a:off x="7969252" y="1160464"/>
            <a:ext cx="4222747" cy="2498400"/>
          </a:xfrm>
          <a:prstGeom prst="rect">
            <a:avLst/>
          </a:prstGeom>
          <a:solidFill>
            <a:schemeClr val="bg2"/>
          </a:solidFill>
        </p:spPr>
        <p:txBody>
          <a:bodyPr anchor="ctr"/>
          <a:lstStyle>
            <a:lvl1pPr marL="114294" marR="0" indent="0" algn="ctr" defTabSz="914377" rtl="0" eaLnBrk="0" fontAlgn="base" latinLnBrk="0" hangingPunct="0">
              <a:lnSpc>
                <a:spcPct val="100000"/>
              </a:lnSpc>
              <a:spcBef>
                <a:spcPct val="20000"/>
              </a:spcBef>
              <a:spcAft>
                <a:spcPct val="0"/>
              </a:spcAft>
              <a:buClr>
                <a:srgbClr val="529A43"/>
              </a:buClr>
              <a:buSzTx/>
              <a:buFontTx/>
              <a:buNone/>
              <a:tabLst/>
              <a:defRPr sz="1600">
                <a:solidFill>
                  <a:schemeClr val="bg1"/>
                </a:solidFill>
              </a:defRPr>
            </a:lvl1pPr>
            <a:lvl2pPr marL="596870" indent="-234939">
              <a:buClr>
                <a:srgbClr val="529A43"/>
              </a:buClr>
              <a:defRPr sz="1867">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91" name="Content Placeholder 2">
            <a:extLst>
              <a:ext uri="{FF2B5EF4-FFF2-40B4-BE49-F238E27FC236}">
                <a16:creationId xmlns:a16="http://schemas.microsoft.com/office/drawing/2014/main" id="{85BE4676-5FBE-41B4-853A-C87F881EE94A}"/>
              </a:ext>
            </a:extLst>
          </p:cNvPr>
          <p:cNvSpPr>
            <a:spLocks noGrp="1"/>
          </p:cNvSpPr>
          <p:nvPr>
            <p:ph sz="half" idx="13" hasCustomPrompt="1"/>
          </p:nvPr>
        </p:nvSpPr>
        <p:spPr>
          <a:xfrm>
            <a:off x="4" y="1160463"/>
            <a:ext cx="7969249" cy="5011739"/>
          </a:xfrm>
          <a:prstGeom prst="rect">
            <a:avLst/>
          </a:prstGeom>
          <a:solidFill>
            <a:schemeClr val="bg1">
              <a:lumMod val="95000"/>
            </a:schemeClr>
          </a:solidFill>
        </p:spPr>
        <p:txBody>
          <a:bodyPr anchor="ctr"/>
          <a:lstStyle>
            <a:lvl1pPr marL="715945" indent="-266693">
              <a:buClr>
                <a:srgbClr val="529A43"/>
              </a:buClr>
              <a:tabLst>
                <a:tab pos="715945" algn="l"/>
              </a:tabLst>
              <a:defRPr sz="1600">
                <a:solidFill>
                  <a:srgbClr val="000000"/>
                </a:solidFill>
              </a:defRPr>
            </a:lvl1pPr>
            <a:lvl2pPr marL="898503" indent="-182558">
              <a:buClr>
                <a:srgbClr val="529A43"/>
              </a:buClr>
              <a:defRPr sz="14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to </a:t>
            </a:r>
            <a:r>
              <a:rPr lang="de-DE" dirty="0" err="1"/>
              <a:t>edit</a:t>
            </a:r>
            <a:r>
              <a:rPr lang="de-DE" dirty="0"/>
              <a:t> Master </a:t>
            </a:r>
            <a:r>
              <a:rPr lang="de-DE" dirty="0" err="1"/>
              <a:t>text</a:t>
            </a:r>
            <a:r>
              <a:rPr lang="de-DE" dirty="0"/>
              <a:t> </a:t>
            </a:r>
            <a:r>
              <a:rPr lang="de-DE" dirty="0" err="1"/>
              <a:t>styles</a:t>
            </a:r>
            <a:endParaRPr lang="de-DE" dirty="0"/>
          </a:p>
        </p:txBody>
      </p:sp>
      <p:sp>
        <p:nvSpPr>
          <p:cNvPr id="12" name="Rectangle 6">
            <a:extLst>
              <a:ext uri="{FF2B5EF4-FFF2-40B4-BE49-F238E27FC236}">
                <a16:creationId xmlns:a16="http://schemas.microsoft.com/office/drawing/2014/main" id="{34CF84BC-2CC4-4D14-AA55-27A50B5EDF27}"/>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3" name="Rectangle 9">
            <a:extLst>
              <a:ext uri="{FF2B5EF4-FFF2-40B4-BE49-F238E27FC236}">
                <a16:creationId xmlns:a16="http://schemas.microsoft.com/office/drawing/2014/main" id="{F475ABC8-D48D-4D88-AC60-F067604285DD}"/>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4" name="Content Placeholder 2">
            <a:extLst>
              <a:ext uri="{FF2B5EF4-FFF2-40B4-BE49-F238E27FC236}">
                <a16:creationId xmlns:a16="http://schemas.microsoft.com/office/drawing/2014/main" id="{0CEA5F9C-05BF-4B26-AA6B-C9C98FE6F298}"/>
              </a:ext>
            </a:extLst>
          </p:cNvPr>
          <p:cNvSpPr>
            <a:spLocks noGrp="1"/>
          </p:cNvSpPr>
          <p:nvPr>
            <p:ph sz="half" idx="14" hasCustomPrompt="1"/>
          </p:nvPr>
        </p:nvSpPr>
        <p:spPr>
          <a:xfrm>
            <a:off x="7969252" y="3673801"/>
            <a:ext cx="4222747" cy="2498400"/>
          </a:xfrm>
          <a:prstGeom prst="rect">
            <a:avLst/>
          </a:prstGeom>
          <a:solidFill>
            <a:schemeClr val="bg2"/>
          </a:solidFill>
        </p:spPr>
        <p:txBody>
          <a:bodyPr anchor="ctr"/>
          <a:lstStyle>
            <a:lvl1pPr marL="114294" marR="0" indent="0" algn="ctr" defTabSz="914377" rtl="0" eaLnBrk="0" fontAlgn="base" latinLnBrk="0" hangingPunct="0">
              <a:lnSpc>
                <a:spcPct val="100000"/>
              </a:lnSpc>
              <a:spcBef>
                <a:spcPct val="20000"/>
              </a:spcBef>
              <a:spcAft>
                <a:spcPct val="0"/>
              </a:spcAft>
              <a:buClr>
                <a:srgbClr val="529A43"/>
              </a:buClr>
              <a:buSzTx/>
              <a:buFontTx/>
              <a:buNone/>
              <a:tabLst/>
              <a:defRPr sz="1600">
                <a:solidFill>
                  <a:schemeClr val="bg1"/>
                </a:solidFill>
              </a:defRPr>
            </a:lvl1pPr>
            <a:lvl2pPr marL="596870" indent="-234939">
              <a:buClr>
                <a:srgbClr val="529A43"/>
              </a:buClr>
              <a:defRPr sz="1867">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9" name="Rectangle 5">
            <a:extLst>
              <a:ext uri="{FF2B5EF4-FFF2-40B4-BE49-F238E27FC236}">
                <a16:creationId xmlns:a16="http://schemas.microsoft.com/office/drawing/2014/main" id="{CE0EEE68-E701-46ED-ACE5-E86EE12AA306}"/>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0" name="Title 1">
            <a:extLst>
              <a:ext uri="{FF2B5EF4-FFF2-40B4-BE49-F238E27FC236}">
                <a16:creationId xmlns:a16="http://schemas.microsoft.com/office/drawing/2014/main" id="{7A2215F9-CF37-49C7-AD39-CCDB42F91E51}"/>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34599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Elements_3">
    <p:spTree>
      <p:nvGrpSpPr>
        <p:cNvPr id="1" name=""/>
        <p:cNvGrpSpPr/>
        <p:nvPr/>
      </p:nvGrpSpPr>
      <p:grpSpPr>
        <a:xfrm>
          <a:off x="0" y="0"/>
          <a:ext cx="0" cy="0"/>
          <a:chOff x="0" y="0"/>
          <a:chExt cx="0" cy="0"/>
        </a:xfrm>
      </p:grpSpPr>
      <p:sp>
        <p:nvSpPr>
          <p:cNvPr id="90" name="Content Placeholder 2">
            <a:extLst>
              <a:ext uri="{FF2B5EF4-FFF2-40B4-BE49-F238E27FC236}">
                <a16:creationId xmlns:a16="http://schemas.microsoft.com/office/drawing/2014/main" id="{48763CE0-045E-4B78-91D1-7305D602D314}"/>
              </a:ext>
            </a:extLst>
          </p:cNvPr>
          <p:cNvSpPr>
            <a:spLocks noGrp="1"/>
          </p:cNvSpPr>
          <p:nvPr>
            <p:ph sz="half" idx="13" hasCustomPrompt="1"/>
          </p:nvPr>
        </p:nvSpPr>
        <p:spPr>
          <a:xfrm>
            <a:off x="4222752" y="1160464"/>
            <a:ext cx="7969249" cy="5011739"/>
          </a:xfrm>
          <a:prstGeom prst="rect">
            <a:avLst/>
          </a:prstGeom>
          <a:solidFill>
            <a:schemeClr val="bg1">
              <a:lumMod val="95000"/>
            </a:schemeClr>
          </a:solidFill>
        </p:spPr>
        <p:txBody>
          <a:bodyPr anchor="ctr"/>
          <a:lstStyle>
            <a:lvl1pPr marL="809605" indent="-271456">
              <a:buClr>
                <a:srgbClr val="529A43"/>
              </a:buClr>
              <a:defRPr sz="1800">
                <a:solidFill>
                  <a:srgbClr val="000000"/>
                </a:solidFill>
              </a:defRPr>
            </a:lvl1pPr>
            <a:lvl2pPr marL="895328" indent="-179384">
              <a:buClr>
                <a:srgbClr val="529A43"/>
              </a:buClr>
              <a:defRPr sz="16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to </a:t>
            </a:r>
            <a:r>
              <a:rPr lang="de-DE" dirty="0" err="1"/>
              <a:t>edit</a:t>
            </a:r>
            <a:r>
              <a:rPr lang="de-DE" dirty="0"/>
              <a:t> Master </a:t>
            </a:r>
            <a:r>
              <a:rPr lang="de-DE" dirty="0" err="1"/>
              <a:t>text</a:t>
            </a:r>
            <a:r>
              <a:rPr lang="de-DE" dirty="0"/>
              <a:t> </a:t>
            </a:r>
            <a:r>
              <a:rPr lang="de-DE" dirty="0" err="1"/>
              <a:t>styles</a:t>
            </a:r>
            <a:endParaRPr lang="de-DE" dirty="0"/>
          </a:p>
        </p:txBody>
      </p:sp>
      <p:sp>
        <p:nvSpPr>
          <p:cNvPr id="91" name="Content Placeholder 2">
            <a:extLst>
              <a:ext uri="{FF2B5EF4-FFF2-40B4-BE49-F238E27FC236}">
                <a16:creationId xmlns:a16="http://schemas.microsoft.com/office/drawing/2014/main" id="{37294B63-C942-45D3-AA54-4BC822D6E64D}"/>
              </a:ext>
            </a:extLst>
          </p:cNvPr>
          <p:cNvSpPr>
            <a:spLocks noGrp="1"/>
          </p:cNvSpPr>
          <p:nvPr>
            <p:ph sz="half" idx="1" hasCustomPrompt="1"/>
          </p:nvPr>
        </p:nvSpPr>
        <p:spPr>
          <a:xfrm>
            <a:off x="1" y="1160464"/>
            <a:ext cx="4222747" cy="2498400"/>
          </a:xfrm>
          <a:prstGeom prst="rect">
            <a:avLst/>
          </a:prstGeom>
          <a:solidFill>
            <a:schemeClr val="accent1"/>
          </a:solidFill>
        </p:spPr>
        <p:txBody>
          <a:bodyPr anchor="ctr"/>
          <a:lstStyle>
            <a:lvl1pPr marL="114294" marR="0" indent="0" algn="ctr" defTabSz="914377" rtl="0" eaLnBrk="0" fontAlgn="base" latinLnBrk="0" hangingPunct="0">
              <a:lnSpc>
                <a:spcPct val="100000"/>
              </a:lnSpc>
              <a:spcBef>
                <a:spcPct val="20000"/>
              </a:spcBef>
              <a:spcAft>
                <a:spcPct val="0"/>
              </a:spcAft>
              <a:buClr>
                <a:srgbClr val="529A43"/>
              </a:buClr>
              <a:buSzTx/>
              <a:buFontTx/>
              <a:buNone/>
              <a:tabLst/>
              <a:defRPr sz="1600">
                <a:solidFill>
                  <a:schemeClr val="bg1"/>
                </a:solidFill>
              </a:defRPr>
            </a:lvl1pPr>
            <a:lvl2pPr marL="596870" indent="-234939">
              <a:buClr>
                <a:srgbClr val="529A43"/>
              </a:buClr>
              <a:defRPr sz="1867">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92" name="Content Placeholder 2">
            <a:extLst>
              <a:ext uri="{FF2B5EF4-FFF2-40B4-BE49-F238E27FC236}">
                <a16:creationId xmlns:a16="http://schemas.microsoft.com/office/drawing/2014/main" id="{CB4C1597-3C27-474E-8AD1-CC24AE943D89}"/>
              </a:ext>
            </a:extLst>
          </p:cNvPr>
          <p:cNvSpPr>
            <a:spLocks noGrp="1"/>
          </p:cNvSpPr>
          <p:nvPr>
            <p:ph sz="half" idx="16" hasCustomPrompt="1"/>
          </p:nvPr>
        </p:nvSpPr>
        <p:spPr>
          <a:xfrm>
            <a:off x="1" y="3673803"/>
            <a:ext cx="4222747" cy="2498400"/>
          </a:xfrm>
          <a:prstGeom prst="rect">
            <a:avLst/>
          </a:prstGeom>
          <a:solidFill>
            <a:schemeClr val="accent1"/>
          </a:solidFill>
        </p:spPr>
        <p:txBody>
          <a:bodyPr anchor="ctr"/>
          <a:lstStyle>
            <a:lvl1pPr marL="114294" indent="0" algn="ctr">
              <a:buClr>
                <a:srgbClr val="529A43"/>
              </a:buClr>
              <a:buNone/>
              <a:defRPr sz="1600">
                <a:solidFill>
                  <a:schemeClr val="bg1"/>
                </a:solidFill>
              </a:defRPr>
            </a:lvl1pPr>
            <a:lvl2pPr marL="596870" indent="-234939">
              <a:buClr>
                <a:srgbClr val="529A43"/>
              </a:buClr>
              <a:defRPr sz="1867">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12" name="Rectangle 6">
            <a:extLst>
              <a:ext uri="{FF2B5EF4-FFF2-40B4-BE49-F238E27FC236}">
                <a16:creationId xmlns:a16="http://schemas.microsoft.com/office/drawing/2014/main" id="{187CFC46-9E54-4FF1-99A3-B1471F3C4B8D}"/>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3" name="Rectangle 9">
            <a:extLst>
              <a:ext uri="{FF2B5EF4-FFF2-40B4-BE49-F238E27FC236}">
                <a16:creationId xmlns:a16="http://schemas.microsoft.com/office/drawing/2014/main" id="{91D63A95-6054-4577-805F-053E4AE6C584}"/>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9" name="Rectangle 5">
            <a:extLst>
              <a:ext uri="{FF2B5EF4-FFF2-40B4-BE49-F238E27FC236}">
                <a16:creationId xmlns:a16="http://schemas.microsoft.com/office/drawing/2014/main" id="{2F9343FD-A588-40FD-A86D-A8C8B8F8335A}"/>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0" name="Title 1">
            <a:extLst>
              <a:ext uri="{FF2B5EF4-FFF2-40B4-BE49-F238E27FC236}">
                <a16:creationId xmlns:a16="http://schemas.microsoft.com/office/drawing/2014/main" id="{158607AD-1FF0-490C-9BBF-6A2A7FF252F2}"/>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2592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Elements_4">
    <p:spTree>
      <p:nvGrpSpPr>
        <p:cNvPr id="1" name=""/>
        <p:cNvGrpSpPr/>
        <p:nvPr/>
      </p:nvGrpSpPr>
      <p:grpSpPr>
        <a:xfrm>
          <a:off x="0" y="0"/>
          <a:ext cx="0" cy="0"/>
          <a:chOff x="0" y="0"/>
          <a:chExt cx="0" cy="0"/>
        </a:xfrm>
      </p:grpSpPr>
      <p:sp>
        <p:nvSpPr>
          <p:cNvPr id="90" name="Content Placeholder 2">
            <a:extLst>
              <a:ext uri="{FF2B5EF4-FFF2-40B4-BE49-F238E27FC236}">
                <a16:creationId xmlns:a16="http://schemas.microsoft.com/office/drawing/2014/main" id="{48763CE0-045E-4B78-91D1-7305D602D314}"/>
              </a:ext>
            </a:extLst>
          </p:cNvPr>
          <p:cNvSpPr>
            <a:spLocks noGrp="1"/>
          </p:cNvSpPr>
          <p:nvPr>
            <p:ph sz="half" idx="13" hasCustomPrompt="1"/>
          </p:nvPr>
        </p:nvSpPr>
        <p:spPr>
          <a:xfrm>
            <a:off x="4222752" y="1160464"/>
            <a:ext cx="7969249" cy="5011739"/>
          </a:xfrm>
          <a:prstGeom prst="rect">
            <a:avLst/>
          </a:prstGeom>
          <a:solidFill>
            <a:schemeClr val="bg1">
              <a:lumMod val="95000"/>
            </a:schemeClr>
          </a:solidFill>
        </p:spPr>
        <p:txBody>
          <a:bodyPr anchor="ctr"/>
          <a:lstStyle>
            <a:lvl1pPr marL="809605" indent="-271456">
              <a:buClr>
                <a:srgbClr val="529A43"/>
              </a:buClr>
              <a:defRPr sz="1800">
                <a:solidFill>
                  <a:srgbClr val="000000"/>
                </a:solidFill>
              </a:defRPr>
            </a:lvl1pPr>
            <a:lvl2pPr marL="895328" indent="-179384">
              <a:buClr>
                <a:srgbClr val="529A43"/>
              </a:buClr>
              <a:defRPr sz="16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to </a:t>
            </a:r>
            <a:r>
              <a:rPr lang="de-DE" dirty="0" err="1"/>
              <a:t>edit</a:t>
            </a:r>
            <a:r>
              <a:rPr lang="de-DE" dirty="0"/>
              <a:t> Master </a:t>
            </a:r>
            <a:r>
              <a:rPr lang="de-DE" dirty="0" err="1"/>
              <a:t>text</a:t>
            </a:r>
            <a:r>
              <a:rPr lang="de-DE" dirty="0"/>
              <a:t> </a:t>
            </a:r>
            <a:r>
              <a:rPr lang="de-DE" dirty="0" err="1"/>
              <a:t>styles</a:t>
            </a:r>
            <a:endParaRPr lang="de-DE" dirty="0"/>
          </a:p>
        </p:txBody>
      </p:sp>
      <p:sp>
        <p:nvSpPr>
          <p:cNvPr id="91" name="Content Placeholder 2">
            <a:extLst>
              <a:ext uri="{FF2B5EF4-FFF2-40B4-BE49-F238E27FC236}">
                <a16:creationId xmlns:a16="http://schemas.microsoft.com/office/drawing/2014/main" id="{37294B63-C942-45D3-AA54-4BC822D6E64D}"/>
              </a:ext>
            </a:extLst>
          </p:cNvPr>
          <p:cNvSpPr>
            <a:spLocks noGrp="1"/>
          </p:cNvSpPr>
          <p:nvPr>
            <p:ph sz="half" idx="1" hasCustomPrompt="1"/>
          </p:nvPr>
        </p:nvSpPr>
        <p:spPr>
          <a:xfrm>
            <a:off x="1" y="1160464"/>
            <a:ext cx="4222747" cy="2498400"/>
          </a:xfrm>
          <a:prstGeom prst="rect">
            <a:avLst/>
          </a:prstGeom>
          <a:solidFill>
            <a:schemeClr val="bg2"/>
          </a:solidFill>
        </p:spPr>
        <p:txBody>
          <a:bodyPr anchor="ctr"/>
          <a:lstStyle>
            <a:lvl1pPr marL="114294" marR="0" indent="0" algn="ctr" defTabSz="914377" rtl="0" eaLnBrk="0" fontAlgn="base" latinLnBrk="0" hangingPunct="0">
              <a:lnSpc>
                <a:spcPct val="100000"/>
              </a:lnSpc>
              <a:spcBef>
                <a:spcPct val="20000"/>
              </a:spcBef>
              <a:spcAft>
                <a:spcPct val="0"/>
              </a:spcAft>
              <a:buClr>
                <a:srgbClr val="529A43"/>
              </a:buClr>
              <a:buSzTx/>
              <a:buFontTx/>
              <a:buNone/>
              <a:tabLst/>
              <a:defRPr sz="1600">
                <a:solidFill>
                  <a:schemeClr val="bg1"/>
                </a:solidFill>
              </a:defRPr>
            </a:lvl1pPr>
            <a:lvl2pPr marL="596870" indent="-234939">
              <a:buClr>
                <a:srgbClr val="529A43"/>
              </a:buClr>
              <a:defRPr sz="1867">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92" name="Content Placeholder 2">
            <a:extLst>
              <a:ext uri="{FF2B5EF4-FFF2-40B4-BE49-F238E27FC236}">
                <a16:creationId xmlns:a16="http://schemas.microsoft.com/office/drawing/2014/main" id="{CB4C1597-3C27-474E-8AD1-CC24AE943D89}"/>
              </a:ext>
            </a:extLst>
          </p:cNvPr>
          <p:cNvSpPr>
            <a:spLocks noGrp="1"/>
          </p:cNvSpPr>
          <p:nvPr>
            <p:ph sz="half" idx="16" hasCustomPrompt="1"/>
          </p:nvPr>
        </p:nvSpPr>
        <p:spPr>
          <a:xfrm>
            <a:off x="1" y="3673803"/>
            <a:ext cx="4222747" cy="2498400"/>
          </a:xfrm>
          <a:prstGeom prst="rect">
            <a:avLst/>
          </a:prstGeom>
          <a:solidFill>
            <a:schemeClr val="bg2"/>
          </a:solidFill>
        </p:spPr>
        <p:txBody>
          <a:bodyPr anchor="ctr"/>
          <a:lstStyle>
            <a:lvl1pPr marL="114294" indent="0" algn="ctr">
              <a:buClr>
                <a:srgbClr val="529A43"/>
              </a:buClr>
              <a:buNone/>
              <a:defRPr sz="1600">
                <a:solidFill>
                  <a:schemeClr val="bg1"/>
                </a:solidFill>
              </a:defRPr>
            </a:lvl1pPr>
            <a:lvl2pPr marL="596870" indent="-234939">
              <a:buClr>
                <a:srgbClr val="529A43"/>
              </a:buClr>
              <a:defRPr sz="1867">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p:txBody>
      </p:sp>
      <p:sp>
        <p:nvSpPr>
          <p:cNvPr id="12" name="Rectangle 6">
            <a:extLst>
              <a:ext uri="{FF2B5EF4-FFF2-40B4-BE49-F238E27FC236}">
                <a16:creationId xmlns:a16="http://schemas.microsoft.com/office/drawing/2014/main" id="{187CFC46-9E54-4FF1-99A3-B1471F3C4B8D}"/>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3" name="Rectangle 9">
            <a:extLst>
              <a:ext uri="{FF2B5EF4-FFF2-40B4-BE49-F238E27FC236}">
                <a16:creationId xmlns:a16="http://schemas.microsoft.com/office/drawing/2014/main" id="{91D63A95-6054-4577-805F-053E4AE6C584}"/>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9" name="Rectangle 5">
            <a:extLst>
              <a:ext uri="{FF2B5EF4-FFF2-40B4-BE49-F238E27FC236}">
                <a16:creationId xmlns:a16="http://schemas.microsoft.com/office/drawing/2014/main" id="{2F9343FD-A588-40FD-A86D-A8C8B8F8335A}"/>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0" name="Title 1">
            <a:extLst>
              <a:ext uri="{FF2B5EF4-FFF2-40B4-BE49-F238E27FC236}">
                <a16:creationId xmlns:a16="http://schemas.microsoft.com/office/drawing/2014/main" id="{92E15F30-A879-4A54-8161-29FDC7A8CC1D}"/>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141761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ix Elements ">
    <p:spTree>
      <p:nvGrpSpPr>
        <p:cNvPr id="1" name=""/>
        <p:cNvGrpSpPr/>
        <p:nvPr/>
      </p:nvGrpSpPr>
      <p:grpSpPr>
        <a:xfrm>
          <a:off x="0" y="0"/>
          <a:ext cx="0" cy="0"/>
          <a:chOff x="0" y="0"/>
          <a:chExt cx="0" cy="0"/>
        </a:xfrm>
      </p:grpSpPr>
      <p:sp>
        <p:nvSpPr>
          <p:cNvPr id="91" name="Textplatzhalter 9">
            <a:extLst>
              <a:ext uri="{FF2B5EF4-FFF2-40B4-BE49-F238E27FC236}">
                <a16:creationId xmlns:a16="http://schemas.microsoft.com/office/drawing/2014/main" id="{53165248-881D-4D89-A437-2BCFD9840980}"/>
              </a:ext>
            </a:extLst>
          </p:cNvPr>
          <p:cNvSpPr>
            <a:spLocks noGrp="1"/>
          </p:cNvSpPr>
          <p:nvPr>
            <p:ph type="body" sz="quarter" idx="20" hasCustomPrompt="1"/>
          </p:nvPr>
        </p:nvSpPr>
        <p:spPr>
          <a:xfrm>
            <a:off x="0" y="3665219"/>
            <a:ext cx="4053600" cy="2505600"/>
          </a:xfrm>
          <a:solidFill>
            <a:schemeClr val="accent1"/>
          </a:solidFill>
        </p:spPr>
        <p:txBody>
          <a:bodyPr lIns="180000" rIns="180000" anchor="ctr"/>
          <a:lstStyle>
            <a:lvl1pPr marL="0" indent="0" algn="ctr">
              <a:buNone/>
              <a:defRPr>
                <a:solidFill>
                  <a:schemeClr val="bg1"/>
                </a:solidFill>
                <a:latin typeface="+mn-lt"/>
              </a:defRPr>
            </a:lvl1pPr>
          </a:lstStyle>
          <a:p>
            <a:pPr lvl="0"/>
            <a:r>
              <a:rPr lang="de-DE" dirty="0"/>
              <a:t>Text</a:t>
            </a:r>
          </a:p>
        </p:txBody>
      </p:sp>
      <p:sp>
        <p:nvSpPr>
          <p:cNvPr id="92" name="Textplatzhalter 9">
            <a:extLst>
              <a:ext uri="{FF2B5EF4-FFF2-40B4-BE49-F238E27FC236}">
                <a16:creationId xmlns:a16="http://schemas.microsoft.com/office/drawing/2014/main" id="{63FD6FCB-400B-4B24-8B04-CB26F6EB7B88}"/>
              </a:ext>
            </a:extLst>
          </p:cNvPr>
          <p:cNvSpPr>
            <a:spLocks noGrp="1"/>
          </p:cNvSpPr>
          <p:nvPr>
            <p:ph type="body" sz="quarter" idx="21" hasCustomPrompt="1"/>
          </p:nvPr>
        </p:nvSpPr>
        <p:spPr>
          <a:xfrm>
            <a:off x="4071000" y="3665219"/>
            <a:ext cx="4050000" cy="2505600"/>
          </a:xfrm>
          <a:solidFill>
            <a:schemeClr val="accent1"/>
          </a:solidFill>
        </p:spPr>
        <p:txBody>
          <a:bodyPr lIns="180000" rIns="180000" anchor="ctr"/>
          <a:lstStyle>
            <a:lvl1pPr marL="0" indent="0" algn="ctr">
              <a:buNone/>
              <a:defRPr>
                <a:solidFill>
                  <a:schemeClr val="bg1"/>
                </a:solidFill>
                <a:latin typeface="+mn-lt"/>
              </a:defRPr>
            </a:lvl1pPr>
          </a:lstStyle>
          <a:p>
            <a:pPr lvl="0"/>
            <a:r>
              <a:rPr lang="de-DE" dirty="0"/>
              <a:t>Text</a:t>
            </a:r>
          </a:p>
        </p:txBody>
      </p:sp>
      <p:sp>
        <p:nvSpPr>
          <p:cNvPr id="94" name="Textplatzhalter 9">
            <a:extLst>
              <a:ext uri="{FF2B5EF4-FFF2-40B4-BE49-F238E27FC236}">
                <a16:creationId xmlns:a16="http://schemas.microsoft.com/office/drawing/2014/main" id="{A848FB40-D564-4E81-B9D3-CED8CED4A8EE}"/>
              </a:ext>
            </a:extLst>
          </p:cNvPr>
          <p:cNvSpPr>
            <a:spLocks noGrp="1"/>
          </p:cNvSpPr>
          <p:nvPr>
            <p:ph type="body" sz="quarter" idx="22" hasCustomPrompt="1"/>
          </p:nvPr>
        </p:nvSpPr>
        <p:spPr>
          <a:xfrm>
            <a:off x="8138400" y="3665219"/>
            <a:ext cx="4053600" cy="2505600"/>
          </a:xfrm>
          <a:solidFill>
            <a:schemeClr val="accent1"/>
          </a:solidFill>
        </p:spPr>
        <p:txBody>
          <a:bodyPr lIns="180000" rIns="180000" anchor="ctr"/>
          <a:lstStyle>
            <a:lvl1pPr marL="0" indent="0" algn="ctr">
              <a:buNone/>
              <a:defRPr>
                <a:solidFill>
                  <a:schemeClr val="bg1"/>
                </a:solidFill>
              </a:defRPr>
            </a:lvl1pPr>
          </a:lstStyle>
          <a:p>
            <a:pPr lvl="0"/>
            <a:r>
              <a:rPr lang="de-DE" dirty="0"/>
              <a:t>Text</a:t>
            </a:r>
          </a:p>
        </p:txBody>
      </p:sp>
      <p:sp>
        <p:nvSpPr>
          <p:cNvPr id="97" name="Bildplatzhalter 7">
            <a:extLst>
              <a:ext uri="{FF2B5EF4-FFF2-40B4-BE49-F238E27FC236}">
                <a16:creationId xmlns:a16="http://schemas.microsoft.com/office/drawing/2014/main" id="{7A4B9803-5037-4EFF-9361-EA9DE0C87501}"/>
              </a:ext>
            </a:extLst>
          </p:cNvPr>
          <p:cNvSpPr>
            <a:spLocks noGrp="1"/>
          </p:cNvSpPr>
          <p:nvPr>
            <p:ph type="pic" sz="quarter" idx="16" hasCustomPrompt="1"/>
          </p:nvPr>
        </p:nvSpPr>
        <p:spPr>
          <a:xfrm>
            <a:off x="0" y="1160465"/>
            <a:ext cx="4053600" cy="2507721"/>
          </a:xfrm>
        </p:spPr>
        <p:txBody>
          <a:bodyPr anchor="ctr"/>
          <a:lstStyle>
            <a:lvl1pPr marL="0" indent="0" algn="ctr">
              <a:buNone/>
              <a:defRPr/>
            </a:lvl1pPr>
          </a:lstStyle>
          <a:p>
            <a:r>
              <a:rPr lang="de-DE" dirty="0"/>
              <a:t>Picture</a:t>
            </a:r>
          </a:p>
        </p:txBody>
      </p:sp>
      <p:sp>
        <p:nvSpPr>
          <p:cNvPr id="98" name="Bildplatzhalter 7">
            <a:extLst>
              <a:ext uri="{FF2B5EF4-FFF2-40B4-BE49-F238E27FC236}">
                <a16:creationId xmlns:a16="http://schemas.microsoft.com/office/drawing/2014/main" id="{8A8B5516-F078-474F-B03B-C452EC8B84A8}"/>
              </a:ext>
            </a:extLst>
          </p:cNvPr>
          <p:cNvSpPr>
            <a:spLocks noGrp="1"/>
          </p:cNvSpPr>
          <p:nvPr>
            <p:ph type="pic" sz="quarter" idx="17" hasCustomPrompt="1"/>
          </p:nvPr>
        </p:nvSpPr>
        <p:spPr>
          <a:xfrm>
            <a:off x="4071000" y="1160465"/>
            <a:ext cx="4050000" cy="2507721"/>
          </a:xfrm>
        </p:spPr>
        <p:txBody>
          <a:bodyPr anchor="ctr"/>
          <a:lstStyle>
            <a:lvl1pPr marL="0" indent="0" algn="ctr">
              <a:buNone/>
              <a:defRPr/>
            </a:lvl1pPr>
          </a:lstStyle>
          <a:p>
            <a:r>
              <a:rPr lang="de-DE" dirty="0"/>
              <a:t>Picture</a:t>
            </a:r>
          </a:p>
        </p:txBody>
      </p:sp>
      <p:sp>
        <p:nvSpPr>
          <p:cNvPr id="99" name="Bildplatzhalter 7">
            <a:extLst>
              <a:ext uri="{FF2B5EF4-FFF2-40B4-BE49-F238E27FC236}">
                <a16:creationId xmlns:a16="http://schemas.microsoft.com/office/drawing/2014/main" id="{6AED7CAE-924B-4077-BB4D-2B8A3BFC844C}"/>
              </a:ext>
            </a:extLst>
          </p:cNvPr>
          <p:cNvSpPr>
            <a:spLocks noGrp="1"/>
          </p:cNvSpPr>
          <p:nvPr>
            <p:ph type="pic" sz="quarter" idx="18" hasCustomPrompt="1"/>
          </p:nvPr>
        </p:nvSpPr>
        <p:spPr>
          <a:xfrm>
            <a:off x="8138400" y="1160465"/>
            <a:ext cx="4053600" cy="2507721"/>
          </a:xfrm>
        </p:spPr>
        <p:txBody>
          <a:bodyPr anchor="ctr"/>
          <a:lstStyle>
            <a:lvl1pPr marL="0" indent="0" algn="ctr">
              <a:buNone/>
              <a:defRPr/>
            </a:lvl1pPr>
          </a:lstStyle>
          <a:p>
            <a:r>
              <a:rPr lang="de-DE" dirty="0"/>
              <a:t>Picture</a:t>
            </a:r>
          </a:p>
        </p:txBody>
      </p:sp>
      <p:sp>
        <p:nvSpPr>
          <p:cNvPr id="14" name="Rectangle 6">
            <a:extLst>
              <a:ext uri="{FF2B5EF4-FFF2-40B4-BE49-F238E27FC236}">
                <a16:creationId xmlns:a16="http://schemas.microsoft.com/office/drawing/2014/main" id="{9A96F806-023A-4072-9E72-9D4C42F9A517}"/>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5" name="Rectangle 9">
            <a:extLst>
              <a:ext uri="{FF2B5EF4-FFF2-40B4-BE49-F238E27FC236}">
                <a16:creationId xmlns:a16="http://schemas.microsoft.com/office/drawing/2014/main" id="{07863A9F-1109-4D8A-894F-8C8778B50F9D}"/>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2" name="Rectangle 5">
            <a:extLst>
              <a:ext uri="{FF2B5EF4-FFF2-40B4-BE49-F238E27FC236}">
                <a16:creationId xmlns:a16="http://schemas.microsoft.com/office/drawing/2014/main" id="{A776AA64-BCB0-4BA5-8A8E-060595C2D9EB}"/>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3" name="Title 1">
            <a:extLst>
              <a:ext uri="{FF2B5EF4-FFF2-40B4-BE49-F238E27FC236}">
                <a16:creationId xmlns:a16="http://schemas.microsoft.com/office/drawing/2014/main" id="{919F348B-6403-4CA4-B359-E09B6DBECF3E}"/>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42797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ix Elements_2">
    <p:spTree>
      <p:nvGrpSpPr>
        <p:cNvPr id="1" name=""/>
        <p:cNvGrpSpPr/>
        <p:nvPr/>
      </p:nvGrpSpPr>
      <p:grpSpPr>
        <a:xfrm>
          <a:off x="0" y="0"/>
          <a:ext cx="0" cy="0"/>
          <a:chOff x="0" y="0"/>
          <a:chExt cx="0" cy="0"/>
        </a:xfrm>
      </p:grpSpPr>
      <p:sp>
        <p:nvSpPr>
          <p:cNvPr id="91" name="Textplatzhalter 9">
            <a:extLst>
              <a:ext uri="{FF2B5EF4-FFF2-40B4-BE49-F238E27FC236}">
                <a16:creationId xmlns:a16="http://schemas.microsoft.com/office/drawing/2014/main" id="{53165248-881D-4D89-A437-2BCFD9840980}"/>
              </a:ext>
            </a:extLst>
          </p:cNvPr>
          <p:cNvSpPr>
            <a:spLocks noGrp="1"/>
          </p:cNvSpPr>
          <p:nvPr>
            <p:ph type="body" sz="quarter" idx="20" hasCustomPrompt="1"/>
          </p:nvPr>
        </p:nvSpPr>
        <p:spPr>
          <a:xfrm>
            <a:off x="0" y="3665219"/>
            <a:ext cx="4053600" cy="2505600"/>
          </a:xfrm>
          <a:solidFill>
            <a:schemeClr val="bg2"/>
          </a:solidFill>
        </p:spPr>
        <p:txBody>
          <a:bodyPr lIns="180000" rIns="180000" anchor="ctr"/>
          <a:lstStyle>
            <a:lvl1pPr marL="0" indent="0" algn="ctr">
              <a:buNone/>
              <a:defRPr>
                <a:solidFill>
                  <a:schemeClr val="bg1"/>
                </a:solidFill>
                <a:latin typeface="+mn-lt"/>
              </a:defRPr>
            </a:lvl1pPr>
          </a:lstStyle>
          <a:p>
            <a:pPr lvl="0"/>
            <a:r>
              <a:rPr lang="de-DE" dirty="0"/>
              <a:t>Text</a:t>
            </a:r>
          </a:p>
        </p:txBody>
      </p:sp>
      <p:sp>
        <p:nvSpPr>
          <p:cNvPr id="92" name="Textplatzhalter 9">
            <a:extLst>
              <a:ext uri="{FF2B5EF4-FFF2-40B4-BE49-F238E27FC236}">
                <a16:creationId xmlns:a16="http://schemas.microsoft.com/office/drawing/2014/main" id="{63FD6FCB-400B-4B24-8B04-CB26F6EB7B88}"/>
              </a:ext>
            </a:extLst>
          </p:cNvPr>
          <p:cNvSpPr>
            <a:spLocks noGrp="1"/>
          </p:cNvSpPr>
          <p:nvPr>
            <p:ph type="body" sz="quarter" idx="21" hasCustomPrompt="1"/>
          </p:nvPr>
        </p:nvSpPr>
        <p:spPr>
          <a:xfrm>
            <a:off x="4071000" y="3665219"/>
            <a:ext cx="4050000" cy="2505600"/>
          </a:xfrm>
          <a:solidFill>
            <a:schemeClr val="bg2"/>
          </a:solidFill>
        </p:spPr>
        <p:txBody>
          <a:bodyPr lIns="180000" rIns="180000" anchor="ctr"/>
          <a:lstStyle>
            <a:lvl1pPr marL="0" indent="0" algn="ctr">
              <a:buNone/>
              <a:defRPr>
                <a:solidFill>
                  <a:schemeClr val="bg1"/>
                </a:solidFill>
                <a:latin typeface="+mn-lt"/>
              </a:defRPr>
            </a:lvl1pPr>
          </a:lstStyle>
          <a:p>
            <a:pPr lvl="0"/>
            <a:r>
              <a:rPr lang="de-DE" dirty="0"/>
              <a:t>Text</a:t>
            </a:r>
          </a:p>
        </p:txBody>
      </p:sp>
      <p:sp>
        <p:nvSpPr>
          <p:cNvPr id="94" name="Textplatzhalter 9">
            <a:extLst>
              <a:ext uri="{FF2B5EF4-FFF2-40B4-BE49-F238E27FC236}">
                <a16:creationId xmlns:a16="http://schemas.microsoft.com/office/drawing/2014/main" id="{A848FB40-D564-4E81-B9D3-CED8CED4A8EE}"/>
              </a:ext>
            </a:extLst>
          </p:cNvPr>
          <p:cNvSpPr>
            <a:spLocks noGrp="1"/>
          </p:cNvSpPr>
          <p:nvPr>
            <p:ph type="body" sz="quarter" idx="22" hasCustomPrompt="1"/>
          </p:nvPr>
        </p:nvSpPr>
        <p:spPr>
          <a:xfrm>
            <a:off x="8138400" y="3665219"/>
            <a:ext cx="4053600" cy="2505600"/>
          </a:xfrm>
          <a:solidFill>
            <a:schemeClr val="bg2"/>
          </a:solidFill>
        </p:spPr>
        <p:txBody>
          <a:bodyPr lIns="180000" rIns="180000" anchor="ctr"/>
          <a:lstStyle>
            <a:lvl1pPr marL="0" indent="0" algn="ctr">
              <a:buNone/>
              <a:defRPr>
                <a:solidFill>
                  <a:schemeClr val="bg1"/>
                </a:solidFill>
              </a:defRPr>
            </a:lvl1pPr>
          </a:lstStyle>
          <a:p>
            <a:pPr lvl="0"/>
            <a:r>
              <a:rPr lang="de-DE" dirty="0"/>
              <a:t>Text</a:t>
            </a:r>
          </a:p>
        </p:txBody>
      </p:sp>
      <p:sp>
        <p:nvSpPr>
          <p:cNvPr id="97" name="Bildplatzhalter 7">
            <a:extLst>
              <a:ext uri="{FF2B5EF4-FFF2-40B4-BE49-F238E27FC236}">
                <a16:creationId xmlns:a16="http://schemas.microsoft.com/office/drawing/2014/main" id="{7A4B9803-5037-4EFF-9361-EA9DE0C87501}"/>
              </a:ext>
            </a:extLst>
          </p:cNvPr>
          <p:cNvSpPr>
            <a:spLocks noGrp="1"/>
          </p:cNvSpPr>
          <p:nvPr>
            <p:ph type="pic" sz="quarter" idx="16" hasCustomPrompt="1"/>
          </p:nvPr>
        </p:nvSpPr>
        <p:spPr>
          <a:xfrm>
            <a:off x="0" y="1160465"/>
            <a:ext cx="4053600" cy="2507721"/>
          </a:xfrm>
        </p:spPr>
        <p:txBody>
          <a:bodyPr anchor="ctr"/>
          <a:lstStyle>
            <a:lvl1pPr marL="0" indent="0" algn="ctr">
              <a:buNone/>
              <a:defRPr/>
            </a:lvl1pPr>
          </a:lstStyle>
          <a:p>
            <a:r>
              <a:rPr lang="de-DE" dirty="0"/>
              <a:t>Picture</a:t>
            </a:r>
          </a:p>
        </p:txBody>
      </p:sp>
      <p:sp>
        <p:nvSpPr>
          <p:cNvPr id="98" name="Bildplatzhalter 7">
            <a:extLst>
              <a:ext uri="{FF2B5EF4-FFF2-40B4-BE49-F238E27FC236}">
                <a16:creationId xmlns:a16="http://schemas.microsoft.com/office/drawing/2014/main" id="{8A8B5516-F078-474F-B03B-C452EC8B84A8}"/>
              </a:ext>
            </a:extLst>
          </p:cNvPr>
          <p:cNvSpPr>
            <a:spLocks noGrp="1"/>
          </p:cNvSpPr>
          <p:nvPr>
            <p:ph type="pic" sz="quarter" idx="17" hasCustomPrompt="1"/>
          </p:nvPr>
        </p:nvSpPr>
        <p:spPr>
          <a:xfrm>
            <a:off x="4071000" y="1160465"/>
            <a:ext cx="4050000" cy="2507721"/>
          </a:xfrm>
        </p:spPr>
        <p:txBody>
          <a:bodyPr anchor="ctr"/>
          <a:lstStyle>
            <a:lvl1pPr marL="0" indent="0" algn="ctr">
              <a:buNone/>
              <a:defRPr/>
            </a:lvl1pPr>
          </a:lstStyle>
          <a:p>
            <a:r>
              <a:rPr lang="de-DE" dirty="0"/>
              <a:t>Picture</a:t>
            </a:r>
          </a:p>
        </p:txBody>
      </p:sp>
      <p:sp>
        <p:nvSpPr>
          <p:cNvPr id="99" name="Bildplatzhalter 7">
            <a:extLst>
              <a:ext uri="{FF2B5EF4-FFF2-40B4-BE49-F238E27FC236}">
                <a16:creationId xmlns:a16="http://schemas.microsoft.com/office/drawing/2014/main" id="{6AED7CAE-924B-4077-BB4D-2B8A3BFC844C}"/>
              </a:ext>
            </a:extLst>
          </p:cNvPr>
          <p:cNvSpPr>
            <a:spLocks noGrp="1"/>
          </p:cNvSpPr>
          <p:nvPr>
            <p:ph type="pic" sz="quarter" idx="18" hasCustomPrompt="1"/>
          </p:nvPr>
        </p:nvSpPr>
        <p:spPr>
          <a:xfrm>
            <a:off x="8138400" y="1160465"/>
            <a:ext cx="4053600" cy="2507721"/>
          </a:xfrm>
        </p:spPr>
        <p:txBody>
          <a:bodyPr anchor="ctr"/>
          <a:lstStyle>
            <a:lvl1pPr marL="0" indent="0" algn="ctr">
              <a:buNone/>
              <a:defRPr/>
            </a:lvl1pPr>
          </a:lstStyle>
          <a:p>
            <a:r>
              <a:rPr lang="de-DE" dirty="0"/>
              <a:t>Picture</a:t>
            </a:r>
          </a:p>
        </p:txBody>
      </p:sp>
      <p:sp>
        <p:nvSpPr>
          <p:cNvPr id="14" name="Rectangle 6">
            <a:extLst>
              <a:ext uri="{FF2B5EF4-FFF2-40B4-BE49-F238E27FC236}">
                <a16:creationId xmlns:a16="http://schemas.microsoft.com/office/drawing/2014/main" id="{9A96F806-023A-4072-9E72-9D4C42F9A517}"/>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15" name="Rectangle 9">
            <a:extLst>
              <a:ext uri="{FF2B5EF4-FFF2-40B4-BE49-F238E27FC236}">
                <a16:creationId xmlns:a16="http://schemas.microsoft.com/office/drawing/2014/main" id="{07863A9F-1109-4D8A-894F-8C8778B50F9D}"/>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12" name="Rectangle 5">
            <a:extLst>
              <a:ext uri="{FF2B5EF4-FFF2-40B4-BE49-F238E27FC236}">
                <a16:creationId xmlns:a16="http://schemas.microsoft.com/office/drawing/2014/main" id="{A776AA64-BCB0-4BA5-8A8E-060595C2D9EB}"/>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3" name="Title 1">
            <a:extLst>
              <a:ext uri="{FF2B5EF4-FFF2-40B4-BE49-F238E27FC236}">
                <a16:creationId xmlns:a16="http://schemas.microsoft.com/office/drawing/2014/main" id="{7A28182A-0436-4144-AE27-09E8B52C89FC}"/>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144168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Eight Elements ">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66AA6EC2-3A7B-4A02-B69B-907AEC1B78E9}"/>
              </a:ext>
            </a:extLst>
          </p:cNvPr>
          <p:cNvSpPr>
            <a:spLocks noGrp="1"/>
          </p:cNvSpPr>
          <p:nvPr>
            <p:ph type="pic" sz="quarter" idx="16" hasCustomPrompt="1"/>
          </p:nvPr>
        </p:nvSpPr>
        <p:spPr>
          <a:xfrm>
            <a:off x="0" y="1172635"/>
            <a:ext cx="3034800" cy="2495551"/>
          </a:xfrm>
        </p:spPr>
        <p:txBody>
          <a:bodyPr anchor="ctr"/>
          <a:lstStyle>
            <a:lvl1pPr marL="0" indent="0" algn="ctr">
              <a:buNone/>
              <a:defRPr/>
            </a:lvl1pPr>
          </a:lstStyle>
          <a:p>
            <a:r>
              <a:rPr lang="de-DE" dirty="0"/>
              <a:t>Picture</a:t>
            </a:r>
          </a:p>
        </p:txBody>
      </p:sp>
      <p:sp>
        <p:nvSpPr>
          <p:cNvPr id="92" name="Bildplatzhalter 7">
            <a:extLst>
              <a:ext uri="{FF2B5EF4-FFF2-40B4-BE49-F238E27FC236}">
                <a16:creationId xmlns:a16="http://schemas.microsoft.com/office/drawing/2014/main" id="{39854141-4E16-4CA5-847B-10AF892B4240}"/>
              </a:ext>
            </a:extLst>
          </p:cNvPr>
          <p:cNvSpPr>
            <a:spLocks noGrp="1"/>
          </p:cNvSpPr>
          <p:nvPr>
            <p:ph type="pic" sz="quarter" idx="18" hasCustomPrompt="1"/>
          </p:nvPr>
        </p:nvSpPr>
        <p:spPr>
          <a:xfrm>
            <a:off x="3052400" y="1172635"/>
            <a:ext cx="3034800" cy="2495551"/>
          </a:xfrm>
        </p:spPr>
        <p:txBody>
          <a:bodyPr anchor="ctr"/>
          <a:lstStyle>
            <a:lvl1pPr marL="0" indent="0" algn="ctr">
              <a:buNone/>
              <a:defRPr/>
            </a:lvl1pPr>
          </a:lstStyle>
          <a:p>
            <a:r>
              <a:rPr lang="de-DE" dirty="0"/>
              <a:t>Picture</a:t>
            </a:r>
          </a:p>
        </p:txBody>
      </p:sp>
      <p:sp>
        <p:nvSpPr>
          <p:cNvPr id="98" name="Bildplatzhalter 7">
            <a:extLst>
              <a:ext uri="{FF2B5EF4-FFF2-40B4-BE49-F238E27FC236}">
                <a16:creationId xmlns:a16="http://schemas.microsoft.com/office/drawing/2014/main" id="{773876F4-7C20-4DD6-8EAB-A6A9264E4C2C}"/>
              </a:ext>
            </a:extLst>
          </p:cNvPr>
          <p:cNvSpPr>
            <a:spLocks noGrp="1"/>
          </p:cNvSpPr>
          <p:nvPr>
            <p:ph type="pic" sz="quarter" idx="20" hasCustomPrompt="1"/>
          </p:nvPr>
        </p:nvSpPr>
        <p:spPr>
          <a:xfrm>
            <a:off x="6104800" y="1172635"/>
            <a:ext cx="3034800" cy="2495551"/>
          </a:xfrm>
        </p:spPr>
        <p:txBody>
          <a:bodyPr anchor="ctr"/>
          <a:lstStyle>
            <a:lvl1pPr marL="0" indent="0" algn="ctr">
              <a:buNone/>
              <a:defRPr/>
            </a:lvl1pPr>
          </a:lstStyle>
          <a:p>
            <a:r>
              <a:rPr lang="de-DE" dirty="0"/>
              <a:t>Picture</a:t>
            </a:r>
          </a:p>
        </p:txBody>
      </p:sp>
      <p:sp>
        <p:nvSpPr>
          <p:cNvPr id="100" name="Bildplatzhalter 7">
            <a:extLst>
              <a:ext uri="{FF2B5EF4-FFF2-40B4-BE49-F238E27FC236}">
                <a16:creationId xmlns:a16="http://schemas.microsoft.com/office/drawing/2014/main" id="{DC685C96-37A0-4FC5-BF5C-F9DAD05FA119}"/>
              </a:ext>
            </a:extLst>
          </p:cNvPr>
          <p:cNvSpPr>
            <a:spLocks noGrp="1"/>
          </p:cNvSpPr>
          <p:nvPr>
            <p:ph type="pic" sz="quarter" idx="22" hasCustomPrompt="1"/>
          </p:nvPr>
        </p:nvSpPr>
        <p:spPr>
          <a:xfrm>
            <a:off x="9157200" y="1172635"/>
            <a:ext cx="3034800" cy="2495551"/>
          </a:xfrm>
        </p:spPr>
        <p:txBody>
          <a:bodyPr anchor="ctr"/>
          <a:lstStyle>
            <a:lvl1pPr marL="0" indent="0" algn="ctr">
              <a:buNone/>
              <a:defRPr/>
            </a:lvl1pPr>
          </a:lstStyle>
          <a:p>
            <a:r>
              <a:rPr lang="de-DE" dirty="0"/>
              <a:t>Picture</a:t>
            </a:r>
          </a:p>
        </p:txBody>
      </p:sp>
      <p:sp>
        <p:nvSpPr>
          <p:cNvPr id="20" name="Rectangle 6">
            <a:extLst>
              <a:ext uri="{FF2B5EF4-FFF2-40B4-BE49-F238E27FC236}">
                <a16:creationId xmlns:a16="http://schemas.microsoft.com/office/drawing/2014/main" id="{DDF85507-57BF-47F6-8BDC-D266E032285B}"/>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21" name="Rectangle 9">
            <a:extLst>
              <a:ext uri="{FF2B5EF4-FFF2-40B4-BE49-F238E27FC236}">
                <a16:creationId xmlns:a16="http://schemas.microsoft.com/office/drawing/2014/main" id="{77D22130-6209-4350-AE5E-E217AC935E65}"/>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6" name="Textplatzhalter 5">
            <a:extLst>
              <a:ext uri="{FF2B5EF4-FFF2-40B4-BE49-F238E27FC236}">
                <a16:creationId xmlns:a16="http://schemas.microsoft.com/office/drawing/2014/main" id="{BEA57D08-3B55-4F13-B6E5-F9A707E7099F}"/>
              </a:ext>
            </a:extLst>
          </p:cNvPr>
          <p:cNvSpPr>
            <a:spLocks noGrp="1"/>
          </p:cNvSpPr>
          <p:nvPr>
            <p:ph type="body" sz="quarter" idx="27" hasCustomPrompt="1"/>
          </p:nvPr>
        </p:nvSpPr>
        <p:spPr>
          <a:xfrm>
            <a:off x="-1" y="3665219"/>
            <a:ext cx="3034800" cy="2505600"/>
          </a:xfrm>
          <a:solidFill>
            <a:schemeClr val="accent1"/>
          </a:solidFill>
        </p:spPr>
        <p:txBody>
          <a:bodyPr anchor="ctr"/>
          <a:lstStyle>
            <a:lvl1pPr marL="0" indent="0" algn="ctr">
              <a:buNone/>
              <a:defRPr sz="220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de-DE" dirty="0"/>
              <a:t>Text</a:t>
            </a:r>
          </a:p>
        </p:txBody>
      </p:sp>
      <p:sp>
        <p:nvSpPr>
          <p:cNvPr id="18" name="Textplatzhalter 5">
            <a:extLst>
              <a:ext uri="{FF2B5EF4-FFF2-40B4-BE49-F238E27FC236}">
                <a16:creationId xmlns:a16="http://schemas.microsoft.com/office/drawing/2014/main" id="{8CED189A-3E5D-46DC-B48B-20A1BAC910A7}"/>
              </a:ext>
            </a:extLst>
          </p:cNvPr>
          <p:cNvSpPr>
            <a:spLocks noGrp="1"/>
          </p:cNvSpPr>
          <p:nvPr>
            <p:ph type="body" sz="quarter" idx="28" hasCustomPrompt="1"/>
          </p:nvPr>
        </p:nvSpPr>
        <p:spPr>
          <a:xfrm>
            <a:off x="3052399" y="3665219"/>
            <a:ext cx="3034800" cy="2505600"/>
          </a:xfrm>
          <a:solidFill>
            <a:schemeClr val="accent1"/>
          </a:solidFill>
        </p:spPr>
        <p:txBody>
          <a:bodyPr anchor="ctr"/>
          <a:lstStyle>
            <a:lvl1pPr marL="0" indent="0" algn="ctr">
              <a:buNone/>
              <a:defRPr sz="220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de-DE" dirty="0"/>
              <a:t>Text</a:t>
            </a:r>
          </a:p>
        </p:txBody>
      </p:sp>
      <p:sp>
        <p:nvSpPr>
          <p:cNvPr id="22" name="Textplatzhalter 5">
            <a:extLst>
              <a:ext uri="{FF2B5EF4-FFF2-40B4-BE49-F238E27FC236}">
                <a16:creationId xmlns:a16="http://schemas.microsoft.com/office/drawing/2014/main" id="{256AF3CC-0C71-4948-A9CE-FCD64F0264DA}"/>
              </a:ext>
            </a:extLst>
          </p:cNvPr>
          <p:cNvSpPr>
            <a:spLocks noGrp="1"/>
          </p:cNvSpPr>
          <p:nvPr>
            <p:ph type="body" sz="quarter" idx="29" hasCustomPrompt="1"/>
          </p:nvPr>
        </p:nvSpPr>
        <p:spPr>
          <a:xfrm>
            <a:off x="6104799" y="3665219"/>
            <a:ext cx="3034800" cy="2505600"/>
          </a:xfrm>
          <a:solidFill>
            <a:schemeClr val="accent1"/>
          </a:solidFill>
        </p:spPr>
        <p:txBody>
          <a:bodyPr anchor="ctr"/>
          <a:lstStyle>
            <a:lvl1pPr marL="0" indent="0" algn="ctr">
              <a:buNone/>
              <a:defRPr sz="220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de-DE" dirty="0"/>
              <a:t>Text</a:t>
            </a:r>
          </a:p>
        </p:txBody>
      </p:sp>
      <p:sp>
        <p:nvSpPr>
          <p:cNvPr id="23" name="Textplatzhalter 5">
            <a:extLst>
              <a:ext uri="{FF2B5EF4-FFF2-40B4-BE49-F238E27FC236}">
                <a16:creationId xmlns:a16="http://schemas.microsoft.com/office/drawing/2014/main" id="{1A0CE2A3-BE94-4AE3-BBF3-A65B9CF4E5D4}"/>
              </a:ext>
            </a:extLst>
          </p:cNvPr>
          <p:cNvSpPr>
            <a:spLocks noGrp="1"/>
          </p:cNvSpPr>
          <p:nvPr>
            <p:ph type="body" sz="quarter" idx="30" hasCustomPrompt="1"/>
          </p:nvPr>
        </p:nvSpPr>
        <p:spPr>
          <a:xfrm>
            <a:off x="9157200" y="3665219"/>
            <a:ext cx="3034800" cy="2505600"/>
          </a:xfrm>
          <a:solidFill>
            <a:schemeClr val="accent1"/>
          </a:solidFill>
        </p:spPr>
        <p:txBody>
          <a:bodyPr anchor="ctr"/>
          <a:lstStyle>
            <a:lvl1pPr marL="0" indent="0" algn="ctr">
              <a:buNone/>
              <a:defRPr sz="220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de-DE" dirty="0"/>
              <a:t>Text</a:t>
            </a:r>
          </a:p>
        </p:txBody>
      </p:sp>
      <p:sp>
        <p:nvSpPr>
          <p:cNvPr id="14" name="Rectangle 5">
            <a:extLst>
              <a:ext uri="{FF2B5EF4-FFF2-40B4-BE49-F238E27FC236}">
                <a16:creationId xmlns:a16="http://schemas.microsoft.com/office/drawing/2014/main" id="{EFC03653-1641-4DA1-A5F7-DE305FA87C90}"/>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5" name="Title 1">
            <a:extLst>
              <a:ext uri="{FF2B5EF4-FFF2-40B4-BE49-F238E27FC236}">
                <a16:creationId xmlns:a16="http://schemas.microsoft.com/office/drawing/2014/main" id="{465CF000-01AB-4AA4-9269-C02E03BE1CD1}"/>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12450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Eight Elements_2">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66AA6EC2-3A7B-4A02-B69B-907AEC1B78E9}"/>
              </a:ext>
            </a:extLst>
          </p:cNvPr>
          <p:cNvSpPr>
            <a:spLocks noGrp="1"/>
          </p:cNvSpPr>
          <p:nvPr>
            <p:ph type="pic" sz="quarter" idx="16" hasCustomPrompt="1"/>
          </p:nvPr>
        </p:nvSpPr>
        <p:spPr>
          <a:xfrm>
            <a:off x="0" y="1172635"/>
            <a:ext cx="3034800" cy="2495551"/>
          </a:xfrm>
        </p:spPr>
        <p:txBody>
          <a:bodyPr anchor="ctr"/>
          <a:lstStyle>
            <a:lvl1pPr marL="0" indent="0" algn="ctr">
              <a:buNone/>
              <a:defRPr/>
            </a:lvl1pPr>
          </a:lstStyle>
          <a:p>
            <a:r>
              <a:rPr lang="de-DE" dirty="0"/>
              <a:t>Picture</a:t>
            </a:r>
          </a:p>
        </p:txBody>
      </p:sp>
      <p:sp>
        <p:nvSpPr>
          <p:cNvPr id="92" name="Bildplatzhalter 7">
            <a:extLst>
              <a:ext uri="{FF2B5EF4-FFF2-40B4-BE49-F238E27FC236}">
                <a16:creationId xmlns:a16="http://schemas.microsoft.com/office/drawing/2014/main" id="{39854141-4E16-4CA5-847B-10AF892B4240}"/>
              </a:ext>
            </a:extLst>
          </p:cNvPr>
          <p:cNvSpPr>
            <a:spLocks noGrp="1"/>
          </p:cNvSpPr>
          <p:nvPr>
            <p:ph type="pic" sz="quarter" idx="18" hasCustomPrompt="1"/>
          </p:nvPr>
        </p:nvSpPr>
        <p:spPr>
          <a:xfrm>
            <a:off x="3052400" y="1172635"/>
            <a:ext cx="3034800" cy="2495551"/>
          </a:xfrm>
        </p:spPr>
        <p:txBody>
          <a:bodyPr anchor="ctr"/>
          <a:lstStyle>
            <a:lvl1pPr marL="0" indent="0" algn="ctr">
              <a:buNone/>
              <a:defRPr/>
            </a:lvl1pPr>
          </a:lstStyle>
          <a:p>
            <a:r>
              <a:rPr lang="de-DE" dirty="0"/>
              <a:t>Picture</a:t>
            </a:r>
          </a:p>
        </p:txBody>
      </p:sp>
      <p:sp>
        <p:nvSpPr>
          <p:cNvPr id="98" name="Bildplatzhalter 7">
            <a:extLst>
              <a:ext uri="{FF2B5EF4-FFF2-40B4-BE49-F238E27FC236}">
                <a16:creationId xmlns:a16="http://schemas.microsoft.com/office/drawing/2014/main" id="{773876F4-7C20-4DD6-8EAB-A6A9264E4C2C}"/>
              </a:ext>
            </a:extLst>
          </p:cNvPr>
          <p:cNvSpPr>
            <a:spLocks noGrp="1"/>
          </p:cNvSpPr>
          <p:nvPr>
            <p:ph type="pic" sz="quarter" idx="20" hasCustomPrompt="1"/>
          </p:nvPr>
        </p:nvSpPr>
        <p:spPr>
          <a:xfrm>
            <a:off x="6104800" y="1172635"/>
            <a:ext cx="3034800" cy="2495551"/>
          </a:xfrm>
        </p:spPr>
        <p:txBody>
          <a:bodyPr anchor="ctr"/>
          <a:lstStyle>
            <a:lvl1pPr marL="0" indent="0" algn="ctr">
              <a:buNone/>
              <a:defRPr/>
            </a:lvl1pPr>
          </a:lstStyle>
          <a:p>
            <a:r>
              <a:rPr lang="de-DE" dirty="0"/>
              <a:t>Picture</a:t>
            </a:r>
          </a:p>
        </p:txBody>
      </p:sp>
      <p:sp>
        <p:nvSpPr>
          <p:cNvPr id="100" name="Bildplatzhalter 7">
            <a:extLst>
              <a:ext uri="{FF2B5EF4-FFF2-40B4-BE49-F238E27FC236}">
                <a16:creationId xmlns:a16="http://schemas.microsoft.com/office/drawing/2014/main" id="{DC685C96-37A0-4FC5-BF5C-F9DAD05FA119}"/>
              </a:ext>
            </a:extLst>
          </p:cNvPr>
          <p:cNvSpPr>
            <a:spLocks noGrp="1"/>
          </p:cNvSpPr>
          <p:nvPr>
            <p:ph type="pic" sz="quarter" idx="22" hasCustomPrompt="1"/>
          </p:nvPr>
        </p:nvSpPr>
        <p:spPr>
          <a:xfrm>
            <a:off x="9157200" y="1172635"/>
            <a:ext cx="3034800" cy="2495551"/>
          </a:xfrm>
        </p:spPr>
        <p:txBody>
          <a:bodyPr anchor="ctr"/>
          <a:lstStyle>
            <a:lvl1pPr marL="0" indent="0" algn="ctr">
              <a:buNone/>
              <a:defRPr/>
            </a:lvl1pPr>
          </a:lstStyle>
          <a:p>
            <a:r>
              <a:rPr lang="de-DE" dirty="0"/>
              <a:t>Picture</a:t>
            </a:r>
          </a:p>
        </p:txBody>
      </p:sp>
      <p:sp>
        <p:nvSpPr>
          <p:cNvPr id="20" name="Rectangle 6">
            <a:extLst>
              <a:ext uri="{FF2B5EF4-FFF2-40B4-BE49-F238E27FC236}">
                <a16:creationId xmlns:a16="http://schemas.microsoft.com/office/drawing/2014/main" id="{DDF85507-57BF-47F6-8BDC-D266E032285B}"/>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21" name="Rectangle 9">
            <a:extLst>
              <a:ext uri="{FF2B5EF4-FFF2-40B4-BE49-F238E27FC236}">
                <a16:creationId xmlns:a16="http://schemas.microsoft.com/office/drawing/2014/main" id="{77D22130-6209-4350-AE5E-E217AC935E65}"/>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6" name="Textplatzhalter 5">
            <a:extLst>
              <a:ext uri="{FF2B5EF4-FFF2-40B4-BE49-F238E27FC236}">
                <a16:creationId xmlns:a16="http://schemas.microsoft.com/office/drawing/2014/main" id="{BEA57D08-3B55-4F13-B6E5-F9A707E7099F}"/>
              </a:ext>
            </a:extLst>
          </p:cNvPr>
          <p:cNvSpPr>
            <a:spLocks noGrp="1"/>
          </p:cNvSpPr>
          <p:nvPr>
            <p:ph type="body" sz="quarter" idx="27" hasCustomPrompt="1"/>
          </p:nvPr>
        </p:nvSpPr>
        <p:spPr>
          <a:xfrm>
            <a:off x="-1" y="3665219"/>
            <a:ext cx="3034800" cy="2505600"/>
          </a:xfrm>
          <a:solidFill>
            <a:schemeClr val="bg2"/>
          </a:solidFill>
        </p:spPr>
        <p:txBody>
          <a:bodyPr anchor="ctr"/>
          <a:lstStyle>
            <a:lvl1pPr marL="0" indent="0" algn="ctr">
              <a:buNone/>
              <a:defRPr sz="220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de-DE" dirty="0"/>
              <a:t>Text</a:t>
            </a:r>
          </a:p>
        </p:txBody>
      </p:sp>
      <p:sp>
        <p:nvSpPr>
          <p:cNvPr id="18" name="Textplatzhalter 5">
            <a:extLst>
              <a:ext uri="{FF2B5EF4-FFF2-40B4-BE49-F238E27FC236}">
                <a16:creationId xmlns:a16="http://schemas.microsoft.com/office/drawing/2014/main" id="{8CED189A-3E5D-46DC-B48B-20A1BAC910A7}"/>
              </a:ext>
            </a:extLst>
          </p:cNvPr>
          <p:cNvSpPr>
            <a:spLocks noGrp="1"/>
          </p:cNvSpPr>
          <p:nvPr>
            <p:ph type="body" sz="quarter" idx="28" hasCustomPrompt="1"/>
          </p:nvPr>
        </p:nvSpPr>
        <p:spPr>
          <a:xfrm>
            <a:off x="3052399" y="3665219"/>
            <a:ext cx="3034800" cy="2505600"/>
          </a:xfrm>
          <a:solidFill>
            <a:schemeClr val="bg2"/>
          </a:solidFill>
        </p:spPr>
        <p:txBody>
          <a:bodyPr anchor="ctr"/>
          <a:lstStyle>
            <a:lvl1pPr marL="0" indent="0" algn="ctr">
              <a:buNone/>
              <a:defRPr sz="220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de-DE" dirty="0"/>
              <a:t>Text</a:t>
            </a:r>
          </a:p>
        </p:txBody>
      </p:sp>
      <p:sp>
        <p:nvSpPr>
          <p:cNvPr id="22" name="Textplatzhalter 5">
            <a:extLst>
              <a:ext uri="{FF2B5EF4-FFF2-40B4-BE49-F238E27FC236}">
                <a16:creationId xmlns:a16="http://schemas.microsoft.com/office/drawing/2014/main" id="{256AF3CC-0C71-4948-A9CE-FCD64F0264DA}"/>
              </a:ext>
            </a:extLst>
          </p:cNvPr>
          <p:cNvSpPr>
            <a:spLocks noGrp="1"/>
          </p:cNvSpPr>
          <p:nvPr>
            <p:ph type="body" sz="quarter" idx="29" hasCustomPrompt="1"/>
          </p:nvPr>
        </p:nvSpPr>
        <p:spPr>
          <a:xfrm>
            <a:off x="6104799" y="3665219"/>
            <a:ext cx="3034800" cy="2505600"/>
          </a:xfrm>
          <a:solidFill>
            <a:schemeClr val="bg2"/>
          </a:solidFill>
        </p:spPr>
        <p:txBody>
          <a:bodyPr anchor="ctr"/>
          <a:lstStyle>
            <a:lvl1pPr marL="0" indent="0" algn="ctr">
              <a:buNone/>
              <a:defRPr sz="220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de-DE" dirty="0"/>
              <a:t>Text</a:t>
            </a:r>
          </a:p>
        </p:txBody>
      </p:sp>
      <p:sp>
        <p:nvSpPr>
          <p:cNvPr id="23" name="Textplatzhalter 5">
            <a:extLst>
              <a:ext uri="{FF2B5EF4-FFF2-40B4-BE49-F238E27FC236}">
                <a16:creationId xmlns:a16="http://schemas.microsoft.com/office/drawing/2014/main" id="{1A0CE2A3-BE94-4AE3-BBF3-A65B9CF4E5D4}"/>
              </a:ext>
            </a:extLst>
          </p:cNvPr>
          <p:cNvSpPr>
            <a:spLocks noGrp="1"/>
          </p:cNvSpPr>
          <p:nvPr>
            <p:ph type="body" sz="quarter" idx="30" hasCustomPrompt="1"/>
          </p:nvPr>
        </p:nvSpPr>
        <p:spPr>
          <a:xfrm>
            <a:off x="9157200" y="3665219"/>
            <a:ext cx="3034800" cy="2505600"/>
          </a:xfrm>
          <a:solidFill>
            <a:schemeClr val="bg2"/>
          </a:solidFill>
        </p:spPr>
        <p:txBody>
          <a:bodyPr anchor="ctr"/>
          <a:lstStyle>
            <a:lvl1pPr marL="0" indent="0" algn="ctr">
              <a:buNone/>
              <a:defRPr sz="2200">
                <a:solidFill>
                  <a:schemeClr val="bg1"/>
                </a:solidFill>
              </a:defRPr>
            </a:lvl1pPr>
            <a:lvl2pPr>
              <a:defRPr sz="22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de-DE" dirty="0"/>
              <a:t>Text</a:t>
            </a:r>
          </a:p>
        </p:txBody>
      </p:sp>
      <p:sp>
        <p:nvSpPr>
          <p:cNvPr id="14" name="Rectangle 5">
            <a:extLst>
              <a:ext uri="{FF2B5EF4-FFF2-40B4-BE49-F238E27FC236}">
                <a16:creationId xmlns:a16="http://schemas.microsoft.com/office/drawing/2014/main" id="{EFC03653-1641-4DA1-A5F7-DE305FA87C90}"/>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
        <p:nvSpPr>
          <p:cNvPr id="15" name="Title 1">
            <a:extLst>
              <a:ext uri="{FF2B5EF4-FFF2-40B4-BE49-F238E27FC236}">
                <a16:creationId xmlns:a16="http://schemas.microsoft.com/office/drawing/2014/main" id="{1DC8B2CD-6564-498B-9E08-D9C7BA07E148}"/>
              </a:ext>
            </a:extLst>
          </p:cNvPr>
          <p:cNvSpPr>
            <a:spLocks noGrp="1"/>
          </p:cNvSpPr>
          <p:nvPr>
            <p:ph type="title"/>
          </p:nvPr>
        </p:nvSpPr>
        <p:spPr>
          <a:xfrm>
            <a:off x="478368" y="93786"/>
            <a:ext cx="11235267" cy="1066148"/>
          </a:xfrm>
          <a:prstGeom prst="rect">
            <a:avLst/>
          </a:prstGeom>
        </p:spPr>
        <p:txBody>
          <a:bodyPr anchor="ctr"/>
          <a:lstStyle>
            <a:lvl1pPr>
              <a:defRPr sz="3200" b="1" spc="0">
                <a:solidFill>
                  <a:schemeClr val="tx1"/>
                </a:solidFill>
                <a:latin typeface="+mj-lt"/>
              </a:defRPr>
            </a:lvl1pPr>
          </a:lstStyle>
          <a:p>
            <a:r>
              <a:rPr lang="en-US"/>
              <a:t>Click to edit Master title style</a:t>
            </a:r>
            <a:endParaRPr lang="de-DE" dirty="0"/>
          </a:p>
        </p:txBody>
      </p:sp>
    </p:spTree>
    <p:extLst>
      <p:ext uri="{BB962C8B-B14F-4D97-AF65-F5344CB8AC3E}">
        <p14:creationId xmlns:p14="http://schemas.microsoft.com/office/powerpoint/2010/main" val="153250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_Slide_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A3AF3-B2E9-3E4F-BEB0-2779FDD3CE9E}"/>
              </a:ext>
            </a:extLst>
          </p:cNvPr>
          <p:cNvPicPr>
            <a:picLocks noChangeAspect="1"/>
          </p:cNvPicPr>
          <p:nvPr/>
        </p:nvPicPr>
        <p:blipFill>
          <a:blip r:embed="rId2"/>
          <a:stretch>
            <a:fillRect/>
          </a:stretch>
        </p:blipFill>
        <p:spPr>
          <a:xfrm>
            <a:off x="0" y="1"/>
            <a:ext cx="12272211" cy="4365625"/>
          </a:xfrm>
          <a:prstGeom prst="rect">
            <a:avLst/>
          </a:prstGeom>
        </p:spPr>
      </p:pic>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0"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9"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35745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oter">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D88CC6BA-461B-4DB8-8329-FC7BE25C3D76}"/>
              </a:ext>
            </a:extLst>
          </p:cNvPr>
          <p:cNvSpPr>
            <a:spLocks noGrp="1" noChangeArrowheads="1"/>
          </p:cNvSpPr>
          <p:nvPr>
            <p:ph type="sldNum" sz="quarter" idx="12"/>
          </p:nvPr>
        </p:nvSpPr>
        <p:spPr>
          <a:xfrm>
            <a:off x="393701" y="6388524"/>
            <a:ext cx="638175" cy="228600"/>
          </a:xfrm>
          <a:prstGeom prst="rect">
            <a:avLst/>
          </a:prstGeom>
        </p:spPr>
        <p:txBody>
          <a:bodyPr/>
          <a:lstStyle>
            <a:lvl1pPr>
              <a:defRPr sz="1000">
                <a:solidFill>
                  <a:schemeClr val="tx1"/>
                </a:solidFill>
                <a:latin typeface="+mn-lt"/>
              </a:defRPr>
            </a:lvl1pPr>
          </a:lstStyle>
          <a:p>
            <a:fld id="{B0A33011-331A-42DB-9367-FEEE8A4CBB97}" type="slidenum">
              <a:rPr lang="en-US" smtClean="0"/>
              <a:t>‹#›</a:t>
            </a:fld>
            <a:endParaRPr lang="en-US"/>
          </a:p>
        </p:txBody>
      </p:sp>
      <p:sp>
        <p:nvSpPr>
          <p:cNvPr id="3" name="Rectangle 9">
            <a:extLst>
              <a:ext uri="{FF2B5EF4-FFF2-40B4-BE49-F238E27FC236}">
                <a16:creationId xmlns:a16="http://schemas.microsoft.com/office/drawing/2014/main" id="{F740AD2F-93C6-4329-9AF0-1EA2CA4BCBF6}"/>
              </a:ext>
            </a:extLst>
          </p:cNvPr>
          <p:cNvSpPr>
            <a:spLocks noGrp="1" noChangeArrowheads="1"/>
          </p:cNvSpPr>
          <p:nvPr>
            <p:ph type="dt" sz="half" idx="11"/>
          </p:nvPr>
        </p:nvSpPr>
        <p:spPr>
          <a:xfrm>
            <a:off x="1200151" y="6388524"/>
            <a:ext cx="2235200" cy="228600"/>
          </a:xfrm>
          <a:prstGeom prst="rect">
            <a:avLst/>
          </a:prstGeom>
        </p:spPr>
        <p:txBody>
          <a:bodyPr/>
          <a:lstStyle>
            <a:lvl1pPr>
              <a:defRPr sz="1000">
                <a:solidFill>
                  <a:schemeClr val="tx1"/>
                </a:solidFill>
                <a:latin typeface="+mn-lt"/>
              </a:defRPr>
            </a:lvl1pPr>
          </a:lstStyle>
          <a:p>
            <a:fld id="{BB74EEC5-9069-44D1-B4EC-B6C20CC7BF99}" type="datetimeFigureOut">
              <a:rPr lang="en-US" smtClean="0"/>
              <a:t>11/30/2023</a:t>
            </a:fld>
            <a:endParaRPr lang="en-US"/>
          </a:p>
        </p:txBody>
      </p:sp>
      <p:sp>
        <p:nvSpPr>
          <p:cNvPr id="4" name="Rectangle 5">
            <a:extLst>
              <a:ext uri="{FF2B5EF4-FFF2-40B4-BE49-F238E27FC236}">
                <a16:creationId xmlns:a16="http://schemas.microsoft.com/office/drawing/2014/main" id="{B28AF502-2065-4AA2-80A8-D2ABA6539142}"/>
              </a:ext>
            </a:extLst>
          </p:cNvPr>
          <p:cNvSpPr>
            <a:spLocks noGrp="1" noChangeArrowheads="1"/>
          </p:cNvSpPr>
          <p:nvPr>
            <p:ph type="ftr" sz="quarter" idx="10"/>
          </p:nvPr>
        </p:nvSpPr>
        <p:spPr>
          <a:xfrm>
            <a:off x="6666470" y="6388524"/>
            <a:ext cx="3195081" cy="228600"/>
          </a:xfrm>
          <a:prstGeom prst="rect">
            <a:avLst/>
          </a:prstGeom>
        </p:spPr>
        <p:txBody>
          <a:bodyPr/>
          <a:lstStyle>
            <a:lvl1pPr>
              <a:defRPr sz="1000">
                <a:solidFill>
                  <a:schemeClr val="tx1"/>
                </a:solidFill>
                <a:latin typeface="+mn-lt"/>
              </a:defRPr>
            </a:lvl1pPr>
          </a:lstStyle>
          <a:p>
            <a:endParaRPr lang="en-US"/>
          </a:p>
        </p:txBody>
      </p:sp>
    </p:spTree>
    <p:extLst>
      <p:ext uri="{BB962C8B-B14F-4D97-AF65-F5344CB8AC3E}">
        <p14:creationId xmlns:p14="http://schemas.microsoft.com/office/powerpoint/2010/main" val="121035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59">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39">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464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13">
          <p15:clr>
            <a:srgbClr val="FBAE40"/>
          </p15:clr>
        </p15:guide>
        <p15:guide id="2" pos="2880">
          <p15:clr>
            <a:srgbClr val="FBAE40"/>
          </p15:clr>
        </p15:guide>
        <p15:guide id="3" orient="horz" pos="2618">
          <p15:clr>
            <a:srgbClr val="FBAE40"/>
          </p15:clr>
        </p15:guide>
        <p15:guide id="4" orient="horz" pos="2323">
          <p15:clr>
            <a:srgbClr val="FBAE40"/>
          </p15:clr>
        </p15:guide>
        <p15:guide id="5" orient="horz" pos="2028">
          <p15:clr>
            <a:srgbClr val="FBAE40"/>
          </p15:clr>
        </p15:guide>
        <p15:guide id="6" orient="horz" pos="1733">
          <p15:clr>
            <a:srgbClr val="FBAE40"/>
          </p15:clr>
        </p15:guide>
        <p15:guide id="7" orient="horz" pos="1439">
          <p15:clr>
            <a:srgbClr val="FBAE40"/>
          </p15:clr>
        </p15:guide>
        <p15:guide id="8" orient="horz" pos="1144">
          <p15:clr>
            <a:srgbClr val="FBAE40"/>
          </p15:clr>
        </p15:guide>
        <p15:guide id="9" orient="horz" pos="849">
          <p15:clr>
            <a:srgbClr val="FBAE40"/>
          </p15:clr>
        </p15:guide>
        <p15:guide id="10" orient="horz" pos="548">
          <p15:clr>
            <a:srgbClr val="FBAE40"/>
          </p15:clr>
        </p15:guide>
        <p15:guide id="11" orient="horz" pos="260">
          <p15:clr>
            <a:srgbClr val="FBAE40"/>
          </p15:clr>
        </p15:guide>
        <p15:guide id="12" pos="3175">
          <p15:clr>
            <a:srgbClr val="FBAE40"/>
          </p15:clr>
        </p15:guide>
        <p15:guide id="13" pos="3470">
          <p15:clr>
            <a:srgbClr val="FBAE40"/>
          </p15:clr>
        </p15:guide>
        <p15:guide id="14" pos="3765">
          <p15:clr>
            <a:srgbClr val="FBAE40"/>
          </p15:clr>
        </p15:guide>
        <p15:guide id="15" pos="4059">
          <p15:clr>
            <a:srgbClr val="FBAE40"/>
          </p15:clr>
        </p15:guide>
        <p15:guide id="16" pos="4354">
          <p15:clr>
            <a:srgbClr val="FBAE40"/>
          </p15:clr>
        </p15:guide>
        <p15:guide id="17" pos="4649">
          <p15:clr>
            <a:srgbClr val="FBAE40"/>
          </p15:clr>
        </p15:guide>
        <p15:guide id="18" pos="4944">
          <p15:clr>
            <a:srgbClr val="FBAE40"/>
          </p15:clr>
        </p15:guide>
        <p15:guide id="19" pos="5244">
          <p15:clr>
            <a:srgbClr val="FBAE40"/>
          </p15:clr>
        </p15:guide>
        <p15:guide id="20" pos="5534">
          <p15:clr>
            <a:srgbClr val="FBAE40"/>
          </p15:clr>
        </p15:guide>
        <p15:guide id="21" pos="2585">
          <p15:clr>
            <a:srgbClr val="FBAE40"/>
          </p15:clr>
        </p15:guide>
        <p15:guide id="22" pos="2290">
          <p15:clr>
            <a:srgbClr val="FBAE40"/>
          </p15:clr>
        </p15:guide>
        <p15:guide id="23" pos="1995">
          <p15:clr>
            <a:srgbClr val="FBAE40"/>
          </p15:clr>
        </p15:guide>
        <p15:guide id="24" pos="1701">
          <p15:clr>
            <a:srgbClr val="FBAE40"/>
          </p15:clr>
        </p15:guide>
        <p15:guide id="25" pos="1406">
          <p15:clr>
            <a:srgbClr val="FBAE40"/>
          </p15:clr>
        </p15:guide>
        <p15:guide id="26" pos="1111">
          <p15:clr>
            <a:srgbClr val="FBAE40"/>
          </p15:clr>
        </p15:guide>
        <p15:guide id="27" pos="816">
          <p15:clr>
            <a:srgbClr val="FBAE40"/>
          </p15:clr>
        </p15:guide>
        <p15:guide id="28" pos="521">
          <p15:clr>
            <a:srgbClr val="FBAE40"/>
          </p15:clr>
        </p15:guide>
        <p15:guide id="29" pos="22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Headline_1">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F8C449E-D043-4047-A66A-70653008207F}"/>
              </a:ext>
            </a:extLst>
          </p:cNvPr>
          <p:cNvPicPr>
            <a:picLocks noChangeAspect="1"/>
          </p:cNvPicPr>
          <p:nvPr/>
        </p:nvPicPr>
        <p:blipFill rotWithShape="1">
          <a:blip r:embed="rId2"/>
          <a:srcRect l="469" t="469" r="-1" b="-1"/>
          <a:stretch/>
        </p:blipFill>
        <p:spPr>
          <a:xfrm>
            <a:off x="0" y="0"/>
            <a:ext cx="12192000" cy="6858000"/>
          </a:xfrm>
          <a:prstGeom prst="rect">
            <a:avLst/>
          </a:prstGeom>
        </p:spPr>
      </p:pic>
      <p:sp>
        <p:nvSpPr>
          <p:cNvPr id="7" name="Textplatzhalter 6">
            <a:extLst>
              <a:ext uri="{FF2B5EF4-FFF2-40B4-BE49-F238E27FC236}">
                <a16:creationId xmlns:a16="http://schemas.microsoft.com/office/drawing/2014/main" id="{18807A08-3FB3-48B0-BC28-760236FFF567}"/>
              </a:ext>
            </a:extLst>
          </p:cNvPr>
          <p:cNvSpPr>
            <a:spLocks noGrp="1"/>
          </p:cNvSpPr>
          <p:nvPr>
            <p:ph type="body" sz="quarter" idx="10" hasCustomPrompt="1"/>
          </p:nvPr>
        </p:nvSpPr>
        <p:spPr>
          <a:xfrm>
            <a:off x="1731963" y="1178984"/>
            <a:ext cx="1242000" cy="1242000"/>
          </a:xfrm>
          <a:prstGeom prst="rect">
            <a:avLst/>
          </a:prstGeom>
          <a:solidFill>
            <a:srgbClr val="009E49"/>
          </a:solidFill>
        </p:spPr>
        <p:txBody>
          <a:bodyPr tIns="0" anchor="ctr"/>
          <a:lstStyle>
            <a:lvl1pPr marL="0" indent="0" algn="ctr">
              <a:buNone/>
              <a:defRPr sz="2400" b="0">
                <a:solidFill>
                  <a:schemeClr val="bg1"/>
                </a:solidFill>
                <a:latin typeface="Arial Black" panose="020B0A04020102020204" pitchFamily="34" charset="0"/>
              </a:defRPr>
            </a:lvl1pPr>
            <a:lvl5pPr marL="2438278" indent="0">
              <a:buNone/>
              <a:defRPr/>
            </a:lvl5pPr>
          </a:lstStyle>
          <a:p>
            <a:pPr lvl="0"/>
            <a:r>
              <a:rPr lang="de-DE" dirty="0" err="1"/>
              <a:t>No</a:t>
            </a:r>
            <a:r>
              <a:rPr lang="de-DE" dirty="0"/>
              <a:t>.</a:t>
            </a:r>
          </a:p>
        </p:txBody>
      </p:sp>
      <p:sp>
        <p:nvSpPr>
          <p:cNvPr id="4" name="Textplatzhalter 3">
            <a:extLst>
              <a:ext uri="{FF2B5EF4-FFF2-40B4-BE49-F238E27FC236}">
                <a16:creationId xmlns:a16="http://schemas.microsoft.com/office/drawing/2014/main" id="{B4115891-9C30-4EBA-906E-23AE9D2591E2}"/>
              </a:ext>
            </a:extLst>
          </p:cNvPr>
          <p:cNvSpPr>
            <a:spLocks noGrp="1"/>
          </p:cNvSpPr>
          <p:nvPr>
            <p:ph type="body" sz="quarter" idx="12" hasCustomPrompt="1"/>
          </p:nvPr>
        </p:nvSpPr>
        <p:spPr>
          <a:xfrm>
            <a:off x="2973963" y="1178984"/>
            <a:ext cx="3744000" cy="1242000"/>
          </a:xfrm>
          <a:solidFill>
            <a:schemeClr val="bg1"/>
          </a:solidFill>
        </p:spPr>
        <p:txBody>
          <a:bodyPr lIns="288000" tIns="0" anchor="ctr"/>
          <a:lstStyle>
            <a:lvl1pPr marL="0" indent="0">
              <a:buNone/>
              <a:defRPr sz="2000"/>
            </a:lvl1pPr>
          </a:lstStyle>
          <a:p>
            <a:pPr lvl="0"/>
            <a:r>
              <a:rPr lang="de-DE" dirty="0"/>
              <a:t>Add </a:t>
            </a:r>
            <a:r>
              <a:rPr lang="de-DE" dirty="0" err="1"/>
              <a:t>text</a:t>
            </a:r>
            <a:endParaRPr lang="de-DE" dirty="0"/>
          </a:p>
        </p:txBody>
      </p:sp>
    </p:spTree>
    <p:extLst>
      <p:ext uri="{BB962C8B-B14F-4D97-AF65-F5344CB8AC3E}">
        <p14:creationId xmlns:p14="http://schemas.microsoft.com/office/powerpoint/2010/main" val="386414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Headline_2">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7C3CD98D-1950-40FE-9777-42FD454D6C0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1"/>
            <a:ext cx="12192003" cy="6858000"/>
          </a:xfrm>
          <a:prstGeom prst="rect">
            <a:avLst/>
          </a:prstGeom>
        </p:spPr>
      </p:pic>
      <p:sp>
        <p:nvSpPr>
          <p:cNvPr id="7" name="Textplatzhalter 6">
            <a:extLst>
              <a:ext uri="{FF2B5EF4-FFF2-40B4-BE49-F238E27FC236}">
                <a16:creationId xmlns:a16="http://schemas.microsoft.com/office/drawing/2014/main" id="{D6823E18-503A-424D-AB81-0A03E475AAD5}"/>
              </a:ext>
            </a:extLst>
          </p:cNvPr>
          <p:cNvSpPr>
            <a:spLocks noGrp="1"/>
          </p:cNvSpPr>
          <p:nvPr>
            <p:ph type="body" sz="quarter" idx="12" hasCustomPrompt="1"/>
          </p:nvPr>
        </p:nvSpPr>
        <p:spPr>
          <a:xfrm>
            <a:off x="6585433" y="4300664"/>
            <a:ext cx="1242000" cy="1242000"/>
          </a:xfrm>
          <a:prstGeom prst="rect">
            <a:avLst/>
          </a:prstGeom>
          <a:solidFill>
            <a:srgbClr val="009E49"/>
          </a:solidFill>
        </p:spPr>
        <p:txBody>
          <a:bodyPr tIns="0" anchor="ctr"/>
          <a:lstStyle>
            <a:lvl1pPr marL="0" indent="0" algn="ctr">
              <a:buNone/>
              <a:defRPr sz="2400" b="0">
                <a:solidFill>
                  <a:schemeClr val="bg1"/>
                </a:solidFill>
                <a:latin typeface="Arial Black" panose="020B0A04020102020204" pitchFamily="34" charset="0"/>
              </a:defRPr>
            </a:lvl1pPr>
            <a:lvl5pPr marL="2438278" indent="0">
              <a:buNone/>
              <a:defRPr/>
            </a:lvl5pPr>
          </a:lstStyle>
          <a:p>
            <a:pPr lvl="0"/>
            <a:r>
              <a:rPr lang="de-DE" dirty="0" err="1"/>
              <a:t>No</a:t>
            </a:r>
            <a:r>
              <a:rPr lang="de-DE" dirty="0"/>
              <a:t>.</a:t>
            </a:r>
          </a:p>
        </p:txBody>
      </p:sp>
      <p:sp>
        <p:nvSpPr>
          <p:cNvPr id="8" name="Textplatzhalter 3">
            <a:extLst>
              <a:ext uri="{FF2B5EF4-FFF2-40B4-BE49-F238E27FC236}">
                <a16:creationId xmlns:a16="http://schemas.microsoft.com/office/drawing/2014/main" id="{690BCD29-DB11-41B2-9302-D1A2D7B15D78}"/>
              </a:ext>
            </a:extLst>
          </p:cNvPr>
          <p:cNvSpPr>
            <a:spLocks noGrp="1"/>
          </p:cNvSpPr>
          <p:nvPr>
            <p:ph type="body" sz="quarter" idx="13" hasCustomPrompt="1"/>
          </p:nvPr>
        </p:nvSpPr>
        <p:spPr>
          <a:xfrm>
            <a:off x="7827433" y="4300664"/>
            <a:ext cx="3744000" cy="1242000"/>
          </a:xfrm>
          <a:solidFill>
            <a:schemeClr val="bg1"/>
          </a:solidFill>
        </p:spPr>
        <p:txBody>
          <a:bodyPr lIns="288000" tIns="0" anchor="ctr"/>
          <a:lstStyle>
            <a:lvl1pPr marL="0" marR="0" indent="0" algn="l" defTabSz="914377" rtl="0" eaLnBrk="0" fontAlgn="base" latinLnBrk="0" hangingPunct="0">
              <a:lnSpc>
                <a:spcPct val="100000"/>
              </a:lnSpc>
              <a:spcBef>
                <a:spcPct val="20000"/>
              </a:spcBef>
              <a:spcAft>
                <a:spcPct val="0"/>
              </a:spcAft>
              <a:buClr>
                <a:srgbClr val="529A43"/>
              </a:buClr>
              <a:buSzTx/>
              <a:buFontTx/>
              <a:buNone/>
              <a:tabLst/>
              <a:defRPr sz="2000"/>
            </a:lvl1pPr>
          </a:lstStyle>
          <a:p>
            <a:pPr marL="0" marR="0" lvl="0" indent="0" algn="l" defTabSz="914377" rtl="0" eaLnBrk="0" fontAlgn="base" latinLnBrk="0" hangingPunct="0">
              <a:lnSpc>
                <a:spcPct val="100000"/>
              </a:lnSpc>
              <a:spcBef>
                <a:spcPct val="20000"/>
              </a:spcBef>
              <a:spcAft>
                <a:spcPct val="0"/>
              </a:spcAft>
              <a:buClr>
                <a:srgbClr val="529A43"/>
              </a:buClr>
              <a:buSzTx/>
              <a:buFontTx/>
              <a:buNone/>
              <a:tabLst/>
              <a:defRPr/>
            </a:pPr>
            <a:r>
              <a:rPr lang="de-DE" dirty="0"/>
              <a:t>Add </a:t>
            </a:r>
            <a:r>
              <a:rPr lang="de-DE" dirty="0" err="1"/>
              <a:t>text</a:t>
            </a:r>
            <a:endParaRPr lang="de-DE" dirty="0"/>
          </a:p>
        </p:txBody>
      </p:sp>
    </p:spTree>
    <p:extLst>
      <p:ext uri="{BB962C8B-B14F-4D97-AF65-F5344CB8AC3E}">
        <p14:creationId xmlns:p14="http://schemas.microsoft.com/office/powerpoint/2010/main" val="22958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line_3">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48A3C32-D420-4AEC-BF04-B12B825BD5AC}"/>
              </a:ext>
            </a:extLst>
          </p:cNvPr>
          <p:cNvPicPr>
            <a:picLocks noChangeAspect="1"/>
          </p:cNvPicPr>
          <p:nvPr/>
        </p:nvPicPr>
        <p:blipFill>
          <a:blip r:embed="rId2"/>
          <a:stretch>
            <a:fillRect/>
          </a:stretch>
        </p:blipFill>
        <p:spPr>
          <a:xfrm>
            <a:off x="0" y="-1"/>
            <a:ext cx="12192000" cy="6868732"/>
          </a:xfrm>
          <a:prstGeom prst="rect">
            <a:avLst/>
          </a:prstGeom>
        </p:spPr>
      </p:pic>
      <p:sp>
        <p:nvSpPr>
          <p:cNvPr id="8" name="Textplatzhalter 6">
            <a:extLst>
              <a:ext uri="{FF2B5EF4-FFF2-40B4-BE49-F238E27FC236}">
                <a16:creationId xmlns:a16="http://schemas.microsoft.com/office/drawing/2014/main" id="{FF967061-8A63-43F2-BE71-74348A8CFDFD}"/>
              </a:ext>
            </a:extLst>
          </p:cNvPr>
          <p:cNvSpPr>
            <a:spLocks noGrp="1"/>
          </p:cNvSpPr>
          <p:nvPr>
            <p:ph type="body" sz="quarter" idx="12" hasCustomPrompt="1"/>
          </p:nvPr>
        </p:nvSpPr>
        <p:spPr>
          <a:xfrm>
            <a:off x="718033" y="4942015"/>
            <a:ext cx="1242000" cy="1242000"/>
          </a:xfrm>
          <a:prstGeom prst="rect">
            <a:avLst/>
          </a:prstGeom>
          <a:solidFill>
            <a:srgbClr val="009E49"/>
          </a:solidFill>
        </p:spPr>
        <p:txBody>
          <a:bodyPr tIns="0" anchor="ctr"/>
          <a:lstStyle>
            <a:lvl1pPr marL="0" indent="0" algn="ctr">
              <a:buNone/>
              <a:defRPr sz="2400" b="0">
                <a:solidFill>
                  <a:schemeClr val="bg1"/>
                </a:solidFill>
                <a:latin typeface="Arial Black" panose="020B0A04020102020204" pitchFamily="34" charset="0"/>
              </a:defRPr>
            </a:lvl1pPr>
            <a:lvl5pPr marL="2438278" indent="0">
              <a:buNone/>
              <a:defRPr/>
            </a:lvl5pPr>
          </a:lstStyle>
          <a:p>
            <a:pPr lvl="0"/>
            <a:r>
              <a:rPr lang="de-DE" dirty="0" err="1"/>
              <a:t>No</a:t>
            </a:r>
            <a:r>
              <a:rPr lang="de-DE" dirty="0"/>
              <a:t>.</a:t>
            </a:r>
          </a:p>
        </p:txBody>
      </p:sp>
      <p:sp>
        <p:nvSpPr>
          <p:cNvPr id="9" name="Textplatzhalter 3">
            <a:extLst>
              <a:ext uri="{FF2B5EF4-FFF2-40B4-BE49-F238E27FC236}">
                <a16:creationId xmlns:a16="http://schemas.microsoft.com/office/drawing/2014/main" id="{F7460BBF-662A-4702-8770-1027865F81F7}"/>
              </a:ext>
            </a:extLst>
          </p:cNvPr>
          <p:cNvSpPr>
            <a:spLocks noGrp="1"/>
          </p:cNvSpPr>
          <p:nvPr>
            <p:ph type="body" sz="quarter" idx="13" hasCustomPrompt="1"/>
          </p:nvPr>
        </p:nvSpPr>
        <p:spPr>
          <a:xfrm>
            <a:off x="1960033" y="4942015"/>
            <a:ext cx="3744000" cy="1242000"/>
          </a:xfrm>
          <a:solidFill>
            <a:schemeClr val="bg1"/>
          </a:solidFill>
        </p:spPr>
        <p:txBody>
          <a:bodyPr lIns="288000" tIns="0" anchor="ctr"/>
          <a:lstStyle>
            <a:lvl1pPr marL="0" marR="0" indent="0" algn="l" defTabSz="914377" rtl="0" eaLnBrk="0" fontAlgn="base" latinLnBrk="0" hangingPunct="0">
              <a:lnSpc>
                <a:spcPct val="100000"/>
              </a:lnSpc>
              <a:spcBef>
                <a:spcPct val="20000"/>
              </a:spcBef>
              <a:spcAft>
                <a:spcPct val="0"/>
              </a:spcAft>
              <a:buClr>
                <a:srgbClr val="529A43"/>
              </a:buClr>
              <a:buSzTx/>
              <a:buFontTx/>
              <a:buNone/>
              <a:tabLst/>
              <a:defRPr sz="2000"/>
            </a:lvl1pPr>
          </a:lstStyle>
          <a:p>
            <a:pPr marL="0" marR="0" lvl="0" indent="0" algn="l" defTabSz="914377" rtl="0" eaLnBrk="0" fontAlgn="base" latinLnBrk="0" hangingPunct="0">
              <a:lnSpc>
                <a:spcPct val="100000"/>
              </a:lnSpc>
              <a:spcBef>
                <a:spcPct val="20000"/>
              </a:spcBef>
              <a:spcAft>
                <a:spcPct val="0"/>
              </a:spcAft>
              <a:buClr>
                <a:srgbClr val="529A43"/>
              </a:buClr>
              <a:buSzTx/>
              <a:buFontTx/>
              <a:buNone/>
              <a:tabLst/>
              <a:defRPr/>
            </a:pPr>
            <a:r>
              <a:rPr lang="de-DE" dirty="0"/>
              <a:t>Add </a:t>
            </a:r>
            <a:r>
              <a:rPr lang="de-DE" dirty="0" err="1"/>
              <a:t>text</a:t>
            </a:r>
            <a:endParaRPr lang="de-DE" dirty="0"/>
          </a:p>
        </p:txBody>
      </p:sp>
    </p:spTree>
    <p:extLst>
      <p:ext uri="{BB962C8B-B14F-4D97-AF65-F5344CB8AC3E}">
        <p14:creationId xmlns:p14="http://schemas.microsoft.com/office/powerpoint/2010/main" val="215176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Headline_4">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974E8C2-C3EF-42C3-A64C-EE5C8A915B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
            <a:ext cx="12192000" cy="6857999"/>
          </a:xfrm>
          <a:prstGeom prst="rect">
            <a:avLst/>
          </a:prstGeom>
        </p:spPr>
      </p:pic>
      <p:sp>
        <p:nvSpPr>
          <p:cNvPr id="7" name="Rechteck 6">
            <a:extLst>
              <a:ext uri="{FF2B5EF4-FFF2-40B4-BE49-F238E27FC236}">
                <a16:creationId xmlns:a16="http://schemas.microsoft.com/office/drawing/2014/main" id="{CCCE6813-7323-4B19-A4C4-5A0A8C2EE3F8}"/>
              </a:ext>
            </a:extLst>
          </p:cNvPr>
          <p:cNvSpPr/>
          <p:nvPr/>
        </p:nvSpPr>
        <p:spPr bwMode="auto">
          <a:xfrm>
            <a:off x="0" y="0"/>
            <a:ext cx="12192000" cy="6858000"/>
          </a:xfrm>
          <a:prstGeom prst="rect">
            <a:avLst/>
          </a:prstGeom>
          <a:solidFill>
            <a:schemeClr val="accent4">
              <a:alpha val="3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40" rtl="0" eaLnBrk="0" fontAlgn="base" latinLnBrk="0" hangingPunct="0">
              <a:lnSpc>
                <a:spcPct val="100000"/>
              </a:lnSpc>
              <a:spcBef>
                <a:spcPct val="0"/>
              </a:spcBef>
              <a:spcAft>
                <a:spcPct val="0"/>
              </a:spcAft>
              <a:buClrTx/>
              <a:buSzTx/>
              <a:buFontTx/>
              <a:buNone/>
              <a:tabLst/>
            </a:pPr>
            <a:endParaRPr kumimoji="0" lang="de-DE" sz="3200" b="0" i="0" u="none" strike="noStrike" cap="none" normalizeH="0" baseline="0" dirty="0">
              <a:ln>
                <a:noFill/>
              </a:ln>
              <a:solidFill>
                <a:schemeClr val="tx1"/>
              </a:solidFill>
              <a:effectLst/>
              <a:latin typeface="Arial" panose="020B0604020202020204" pitchFamily="34" charset="0"/>
              <a:ea typeface="Geneva" pitchFamily="-112" charset="0"/>
              <a:cs typeface="Geneva" pitchFamily="-112" charset="0"/>
            </a:endParaRPr>
          </a:p>
        </p:txBody>
      </p:sp>
      <p:sp>
        <p:nvSpPr>
          <p:cNvPr id="8" name="Textplatzhalter 6">
            <a:extLst>
              <a:ext uri="{FF2B5EF4-FFF2-40B4-BE49-F238E27FC236}">
                <a16:creationId xmlns:a16="http://schemas.microsoft.com/office/drawing/2014/main" id="{D2A715C7-FFD2-41CB-B0FE-BE383B82B478}"/>
              </a:ext>
            </a:extLst>
          </p:cNvPr>
          <p:cNvSpPr>
            <a:spLocks noGrp="1"/>
          </p:cNvSpPr>
          <p:nvPr>
            <p:ph type="body" sz="quarter" idx="12" hasCustomPrompt="1"/>
          </p:nvPr>
        </p:nvSpPr>
        <p:spPr>
          <a:xfrm>
            <a:off x="538163" y="886885"/>
            <a:ext cx="1242000" cy="1242000"/>
          </a:xfrm>
          <a:prstGeom prst="rect">
            <a:avLst/>
          </a:prstGeom>
          <a:solidFill>
            <a:srgbClr val="009E49"/>
          </a:solidFill>
        </p:spPr>
        <p:txBody>
          <a:bodyPr tIns="0" anchor="ctr"/>
          <a:lstStyle>
            <a:lvl1pPr marL="0" indent="0" algn="ctr">
              <a:buNone/>
              <a:defRPr sz="2400" b="0">
                <a:solidFill>
                  <a:schemeClr val="bg1"/>
                </a:solidFill>
                <a:latin typeface="Arial Black" panose="020B0A04020102020204" pitchFamily="34" charset="0"/>
              </a:defRPr>
            </a:lvl1pPr>
            <a:lvl5pPr marL="2438278" indent="0">
              <a:buNone/>
              <a:defRPr/>
            </a:lvl5pPr>
          </a:lstStyle>
          <a:p>
            <a:pPr lvl="0"/>
            <a:r>
              <a:rPr lang="de-DE" dirty="0" err="1"/>
              <a:t>No</a:t>
            </a:r>
            <a:r>
              <a:rPr lang="de-DE" dirty="0"/>
              <a:t>.</a:t>
            </a:r>
          </a:p>
        </p:txBody>
      </p:sp>
      <p:sp>
        <p:nvSpPr>
          <p:cNvPr id="11" name="Textplatzhalter 3">
            <a:extLst>
              <a:ext uri="{FF2B5EF4-FFF2-40B4-BE49-F238E27FC236}">
                <a16:creationId xmlns:a16="http://schemas.microsoft.com/office/drawing/2014/main" id="{91719F88-5CEF-41C5-9CBE-BB0B73F386C3}"/>
              </a:ext>
            </a:extLst>
          </p:cNvPr>
          <p:cNvSpPr>
            <a:spLocks noGrp="1"/>
          </p:cNvSpPr>
          <p:nvPr>
            <p:ph type="body" sz="quarter" idx="13" hasCustomPrompt="1"/>
          </p:nvPr>
        </p:nvSpPr>
        <p:spPr>
          <a:xfrm>
            <a:off x="1780163" y="886885"/>
            <a:ext cx="3744000" cy="1242000"/>
          </a:xfrm>
          <a:solidFill>
            <a:schemeClr val="bg1"/>
          </a:solidFill>
        </p:spPr>
        <p:txBody>
          <a:bodyPr lIns="288000" tIns="0" anchor="ctr"/>
          <a:lstStyle>
            <a:lvl1pPr marL="0" marR="0" indent="0" algn="l" defTabSz="914377" rtl="0" eaLnBrk="0" fontAlgn="base" latinLnBrk="0" hangingPunct="0">
              <a:lnSpc>
                <a:spcPct val="100000"/>
              </a:lnSpc>
              <a:spcBef>
                <a:spcPct val="20000"/>
              </a:spcBef>
              <a:spcAft>
                <a:spcPct val="0"/>
              </a:spcAft>
              <a:buClr>
                <a:srgbClr val="529A43"/>
              </a:buClr>
              <a:buSzTx/>
              <a:buFontTx/>
              <a:buNone/>
              <a:tabLst/>
              <a:defRPr sz="2000"/>
            </a:lvl1pPr>
          </a:lstStyle>
          <a:p>
            <a:pPr marL="0" marR="0" lvl="0" indent="0" algn="l" defTabSz="914377" rtl="0" eaLnBrk="0" fontAlgn="base" latinLnBrk="0" hangingPunct="0">
              <a:lnSpc>
                <a:spcPct val="100000"/>
              </a:lnSpc>
              <a:spcBef>
                <a:spcPct val="20000"/>
              </a:spcBef>
              <a:spcAft>
                <a:spcPct val="0"/>
              </a:spcAft>
              <a:buClr>
                <a:srgbClr val="529A43"/>
              </a:buClr>
              <a:buSzTx/>
              <a:buFontTx/>
              <a:buNone/>
              <a:tabLst/>
              <a:defRPr/>
            </a:pPr>
            <a:r>
              <a:rPr lang="de-DE" dirty="0"/>
              <a:t>Add </a:t>
            </a:r>
            <a:r>
              <a:rPr lang="de-DE" dirty="0" err="1"/>
              <a:t>text</a:t>
            </a:r>
            <a:endParaRPr lang="de-DE" dirty="0"/>
          </a:p>
        </p:txBody>
      </p:sp>
    </p:spTree>
    <p:extLst>
      <p:ext uri="{BB962C8B-B14F-4D97-AF65-F5344CB8AC3E}">
        <p14:creationId xmlns:p14="http://schemas.microsoft.com/office/powerpoint/2010/main" val="356844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line_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F9784A-7A60-4D6A-8293-4AD993271505}"/>
              </a:ext>
            </a:extLst>
          </p:cNvPr>
          <p:cNvSpPr/>
          <p:nvPr/>
        </p:nvSpPr>
        <p:spPr bwMode="auto">
          <a:xfrm>
            <a:off x="0" y="0"/>
            <a:ext cx="12192000" cy="685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en-GB" sz="1867" b="0" i="0" u="none" strike="noStrike" cap="none" normalizeH="0" baseline="0" dirty="0" err="1">
              <a:ln>
                <a:noFill/>
              </a:ln>
              <a:solidFill>
                <a:schemeClr val="accent3"/>
              </a:solidFill>
              <a:effectLst/>
              <a:latin typeface="Arial" pitchFamily="-112" charset="0"/>
              <a:ea typeface="Geneva" pitchFamily="-112" charset="0"/>
              <a:cs typeface="Geneva" pitchFamily="-112" charset="0"/>
            </a:endParaRPr>
          </a:p>
        </p:txBody>
      </p:sp>
      <p:sp>
        <p:nvSpPr>
          <p:cNvPr id="5" name="Picture Placeholder 4">
            <a:extLst>
              <a:ext uri="{FF2B5EF4-FFF2-40B4-BE49-F238E27FC236}">
                <a16:creationId xmlns:a16="http://schemas.microsoft.com/office/drawing/2014/main" id="{D71B905A-0790-474B-837D-64F6FB33D2A6}"/>
              </a:ext>
            </a:extLst>
          </p:cNvPr>
          <p:cNvSpPr>
            <a:spLocks noGrp="1"/>
          </p:cNvSpPr>
          <p:nvPr>
            <p:ph type="pic" sz="quarter" idx="13"/>
          </p:nvPr>
        </p:nvSpPr>
        <p:spPr>
          <a:xfrm>
            <a:off x="0" y="0"/>
            <a:ext cx="12192000" cy="6858000"/>
          </a:xfrm>
        </p:spPr>
        <p:txBody>
          <a:bodyPr/>
          <a:lstStyle/>
          <a:p>
            <a:r>
              <a:rPr lang="en-US"/>
              <a:t>Click icon to add picture</a:t>
            </a:r>
            <a:endParaRPr lang="en-GB"/>
          </a:p>
        </p:txBody>
      </p:sp>
      <p:sp>
        <p:nvSpPr>
          <p:cNvPr id="7" name="Textplatzhalter 6">
            <a:extLst>
              <a:ext uri="{FF2B5EF4-FFF2-40B4-BE49-F238E27FC236}">
                <a16:creationId xmlns:a16="http://schemas.microsoft.com/office/drawing/2014/main" id="{18807A08-3FB3-48B0-BC28-760236FFF567}"/>
              </a:ext>
            </a:extLst>
          </p:cNvPr>
          <p:cNvSpPr>
            <a:spLocks noGrp="1"/>
          </p:cNvSpPr>
          <p:nvPr>
            <p:ph type="body" sz="quarter" idx="10" hasCustomPrompt="1"/>
          </p:nvPr>
        </p:nvSpPr>
        <p:spPr>
          <a:xfrm>
            <a:off x="1731963" y="1178984"/>
            <a:ext cx="1242000" cy="1242000"/>
          </a:xfrm>
          <a:prstGeom prst="rect">
            <a:avLst/>
          </a:prstGeom>
          <a:solidFill>
            <a:srgbClr val="009E49"/>
          </a:solidFill>
        </p:spPr>
        <p:txBody>
          <a:bodyPr tIns="0" anchor="ctr"/>
          <a:lstStyle>
            <a:lvl1pPr marL="0" indent="0" algn="ctr">
              <a:buNone/>
              <a:defRPr sz="2400" b="0">
                <a:solidFill>
                  <a:schemeClr val="bg1"/>
                </a:solidFill>
                <a:latin typeface="Arial Black" panose="020B0A04020102020204" pitchFamily="34" charset="0"/>
              </a:defRPr>
            </a:lvl1pPr>
            <a:lvl5pPr marL="2438278" indent="0">
              <a:buNone/>
              <a:defRPr/>
            </a:lvl5pPr>
          </a:lstStyle>
          <a:p>
            <a:pPr lvl="0"/>
            <a:r>
              <a:rPr lang="de-DE" dirty="0" err="1"/>
              <a:t>No</a:t>
            </a:r>
            <a:r>
              <a:rPr lang="de-DE" dirty="0"/>
              <a:t>.</a:t>
            </a:r>
          </a:p>
        </p:txBody>
      </p:sp>
      <p:sp>
        <p:nvSpPr>
          <p:cNvPr id="4" name="Textplatzhalter 3">
            <a:extLst>
              <a:ext uri="{FF2B5EF4-FFF2-40B4-BE49-F238E27FC236}">
                <a16:creationId xmlns:a16="http://schemas.microsoft.com/office/drawing/2014/main" id="{B4115891-9C30-4EBA-906E-23AE9D2591E2}"/>
              </a:ext>
            </a:extLst>
          </p:cNvPr>
          <p:cNvSpPr>
            <a:spLocks noGrp="1"/>
          </p:cNvSpPr>
          <p:nvPr>
            <p:ph type="body" sz="quarter" idx="12" hasCustomPrompt="1"/>
          </p:nvPr>
        </p:nvSpPr>
        <p:spPr>
          <a:xfrm>
            <a:off x="2973963" y="1178984"/>
            <a:ext cx="3744000" cy="1242000"/>
          </a:xfrm>
          <a:solidFill>
            <a:schemeClr val="bg1"/>
          </a:solidFill>
        </p:spPr>
        <p:txBody>
          <a:bodyPr lIns="288000" tIns="0" anchor="ctr"/>
          <a:lstStyle>
            <a:lvl1pPr marL="0" indent="0">
              <a:buNone/>
              <a:defRPr sz="2000"/>
            </a:lvl1pPr>
          </a:lstStyle>
          <a:p>
            <a:pPr lvl="0"/>
            <a:r>
              <a:rPr lang="de-DE" dirty="0"/>
              <a:t>Add </a:t>
            </a:r>
            <a:r>
              <a:rPr lang="de-DE" dirty="0" err="1"/>
              <a:t>text</a:t>
            </a:r>
            <a:endParaRPr lang="de-DE" dirty="0"/>
          </a:p>
        </p:txBody>
      </p:sp>
    </p:spTree>
    <p:extLst>
      <p:ext uri="{BB962C8B-B14F-4D97-AF65-F5344CB8AC3E}">
        <p14:creationId xmlns:p14="http://schemas.microsoft.com/office/powerpoint/2010/main" val="6329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Headline_6">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C963C4-9475-456A-AF8D-1C3B2471617A}"/>
              </a:ext>
            </a:extLst>
          </p:cNvPr>
          <p:cNvSpPr/>
          <p:nvPr/>
        </p:nvSpPr>
        <p:spPr bwMode="auto">
          <a:xfrm>
            <a:off x="0" y="0"/>
            <a:ext cx="12192000" cy="685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en-GB" sz="1867" b="0" i="0" u="none" strike="noStrike" cap="none" normalizeH="0" baseline="0" dirty="0" err="1">
              <a:ln>
                <a:noFill/>
              </a:ln>
              <a:solidFill>
                <a:schemeClr val="accent3"/>
              </a:solidFill>
              <a:effectLst/>
              <a:latin typeface="Arial" pitchFamily="-112" charset="0"/>
              <a:ea typeface="Geneva" pitchFamily="-112" charset="0"/>
              <a:cs typeface="Geneva" pitchFamily="-112" charset="0"/>
            </a:endParaRPr>
          </a:p>
        </p:txBody>
      </p:sp>
      <p:sp>
        <p:nvSpPr>
          <p:cNvPr id="5" name="Picture Placeholder 4">
            <a:extLst>
              <a:ext uri="{FF2B5EF4-FFF2-40B4-BE49-F238E27FC236}">
                <a16:creationId xmlns:a16="http://schemas.microsoft.com/office/drawing/2014/main" id="{A3F0B6A9-0C66-48EE-A5F0-AC42CD50D95F}"/>
              </a:ext>
            </a:extLst>
          </p:cNvPr>
          <p:cNvSpPr>
            <a:spLocks noGrp="1"/>
          </p:cNvSpPr>
          <p:nvPr>
            <p:ph type="pic" sz="quarter" idx="14"/>
          </p:nvPr>
        </p:nvSpPr>
        <p:spPr>
          <a:xfrm>
            <a:off x="0" y="0"/>
            <a:ext cx="12192000" cy="6858000"/>
          </a:xfrm>
        </p:spPr>
        <p:txBody>
          <a:bodyPr/>
          <a:lstStyle/>
          <a:p>
            <a:r>
              <a:rPr lang="en-US"/>
              <a:t>Click icon to add picture</a:t>
            </a:r>
            <a:endParaRPr lang="en-GB"/>
          </a:p>
        </p:txBody>
      </p:sp>
      <p:sp>
        <p:nvSpPr>
          <p:cNvPr id="7" name="Textplatzhalter 6">
            <a:extLst>
              <a:ext uri="{FF2B5EF4-FFF2-40B4-BE49-F238E27FC236}">
                <a16:creationId xmlns:a16="http://schemas.microsoft.com/office/drawing/2014/main" id="{D6823E18-503A-424D-AB81-0A03E475AAD5}"/>
              </a:ext>
            </a:extLst>
          </p:cNvPr>
          <p:cNvSpPr>
            <a:spLocks noGrp="1"/>
          </p:cNvSpPr>
          <p:nvPr>
            <p:ph type="body" sz="quarter" idx="12" hasCustomPrompt="1"/>
          </p:nvPr>
        </p:nvSpPr>
        <p:spPr>
          <a:xfrm>
            <a:off x="6585433" y="4300664"/>
            <a:ext cx="1242000" cy="1242000"/>
          </a:xfrm>
          <a:prstGeom prst="rect">
            <a:avLst/>
          </a:prstGeom>
          <a:solidFill>
            <a:srgbClr val="009E49"/>
          </a:solidFill>
        </p:spPr>
        <p:txBody>
          <a:bodyPr tIns="0" anchor="ctr"/>
          <a:lstStyle>
            <a:lvl1pPr marL="0" indent="0" algn="ctr">
              <a:buNone/>
              <a:defRPr sz="2400" b="0">
                <a:solidFill>
                  <a:schemeClr val="bg1"/>
                </a:solidFill>
                <a:latin typeface="Arial Black" panose="020B0A04020102020204" pitchFamily="34" charset="0"/>
              </a:defRPr>
            </a:lvl1pPr>
            <a:lvl5pPr marL="2438278" indent="0">
              <a:buNone/>
              <a:defRPr/>
            </a:lvl5pPr>
          </a:lstStyle>
          <a:p>
            <a:pPr lvl="0"/>
            <a:r>
              <a:rPr lang="de-DE" dirty="0" err="1"/>
              <a:t>No</a:t>
            </a:r>
            <a:r>
              <a:rPr lang="de-DE" dirty="0"/>
              <a:t>.</a:t>
            </a:r>
          </a:p>
        </p:txBody>
      </p:sp>
      <p:sp>
        <p:nvSpPr>
          <p:cNvPr id="8" name="Textplatzhalter 3">
            <a:extLst>
              <a:ext uri="{FF2B5EF4-FFF2-40B4-BE49-F238E27FC236}">
                <a16:creationId xmlns:a16="http://schemas.microsoft.com/office/drawing/2014/main" id="{690BCD29-DB11-41B2-9302-D1A2D7B15D78}"/>
              </a:ext>
            </a:extLst>
          </p:cNvPr>
          <p:cNvSpPr>
            <a:spLocks noGrp="1"/>
          </p:cNvSpPr>
          <p:nvPr>
            <p:ph type="body" sz="quarter" idx="13" hasCustomPrompt="1"/>
          </p:nvPr>
        </p:nvSpPr>
        <p:spPr>
          <a:xfrm>
            <a:off x="7827433" y="4300664"/>
            <a:ext cx="3744000" cy="1242000"/>
          </a:xfrm>
          <a:solidFill>
            <a:schemeClr val="bg1"/>
          </a:solidFill>
        </p:spPr>
        <p:txBody>
          <a:bodyPr lIns="288000" tIns="0" anchor="ctr"/>
          <a:lstStyle>
            <a:lvl1pPr marL="0" marR="0" indent="0" algn="l" defTabSz="914377" rtl="0" eaLnBrk="0" fontAlgn="base" latinLnBrk="0" hangingPunct="0">
              <a:lnSpc>
                <a:spcPct val="100000"/>
              </a:lnSpc>
              <a:spcBef>
                <a:spcPct val="20000"/>
              </a:spcBef>
              <a:spcAft>
                <a:spcPct val="0"/>
              </a:spcAft>
              <a:buClr>
                <a:srgbClr val="529A43"/>
              </a:buClr>
              <a:buSzTx/>
              <a:buFontTx/>
              <a:buNone/>
              <a:tabLst/>
              <a:defRPr sz="2000"/>
            </a:lvl1pPr>
          </a:lstStyle>
          <a:p>
            <a:pPr marL="0" marR="0" lvl="0" indent="0" algn="l" defTabSz="914377" rtl="0" eaLnBrk="0" fontAlgn="base" latinLnBrk="0" hangingPunct="0">
              <a:lnSpc>
                <a:spcPct val="100000"/>
              </a:lnSpc>
              <a:spcBef>
                <a:spcPct val="20000"/>
              </a:spcBef>
              <a:spcAft>
                <a:spcPct val="0"/>
              </a:spcAft>
              <a:buClr>
                <a:srgbClr val="529A43"/>
              </a:buClr>
              <a:buSzTx/>
              <a:buFontTx/>
              <a:buNone/>
              <a:tabLst/>
              <a:defRPr/>
            </a:pPr>
            <a:r>
              <a:rPr lang="de-DE" dirty="0"/>
              <a:t>Add </a:t>
            </a:r>
            <a:r>
              <a:rPr lang="de-DE" dirty="0" err="1"/>
              <a:t>text</a:t>
            </a:r>
            <a:endParaRPr lang="de-DE" dirty="0"/>
          </a:p>
        </p:txBody>
      </p:sp>
    </p:spTree>
    <p:extLst>
      <p:ext uri="{BB962C8B-B14F-4D97-AF65-F5344CB8AC3E}">
        <p14:creationId xmlns:p14="http://schemas.microsoft.com/office/powerpoint/2010/main" val="103261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Headline_7">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180802-D192-45BA-9445-0943CCDE7784}"/>
              </a:ext>
            </a:extLst>
          </p:cNvPr>
          <p:cNvSpPr/>
          <p:nvPr/>
        </p:nvSpPr>
        <p:spPr bwMode="auto">
          <a:xfrm>
            <a:off x="0" y="0"/>
            <a:ext cx="12192000" cy="685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en-GB" sz="1867" b="0" i="0" u="none" strike="noStrike" cap="none" normalizeH="0" baseline="0" dirty="0" err="1">
              <a:ln>
                <a:noFill/>
              </a:ln>
              <a:solidFill>
                <a:schemeClr val="accent3"/>
              </a:solidFill>
              <a:effectLst/>
              <a:latin typeface="Arial" pitchFamily="-112" charset="0"/>
              <a:ea typeface="Geneva" pitchFamily="-112" charset="0"/>
              <a:cs typeface="Geneva" pitchFamily="-112" charset="0"/>
            </a:endParaRPr>
          </a:p>
        </p:txBody>
      </p:sp>
      <p:sp>
        <p:nvSpPr>
          <p:cNvPr id="6" name="Picture Placeholder 4">
            <a:extLst>
              <a:ext uri="{FF2B5EF4-FFF2-40B4-BE49-F238E27FC236}">
                <a16:creationId xmlns:a16="http://schemas.microsoft.com/office/drawing/2014/main" id="{58835E65-04D7-454A-A614-72E92859018A}"/>
              </a:ext>
            </a:extLst>
          </p:cNvPr>
          <p:cNvSpPr>
            <a:spLocks noGrp="1"/>
          </p:cNvSpPr>
          <p:nvPr>
            <p:ph type="pic" sz="quarter" idx="14"/>
          </p:nvPr>
        </p:nvSpPr>
        <p:spPr>
          <a:xfrm>
            <a:off x="0" y="0"/>
            <a:ext cx="12192000" cy="6858000"/>
          </a:xfrm>
        </p:spPr>
        <p:txBody>
          <a:bodyPr/>
          <a:lstStyle/>
          <a:p>
            <a:r>
              <a:rPr lang="en-US"/>
              <a:t>Click icon to add picture</a:t>
            </a:r>
            <a:endParaRPr lang="en-GB"/>
          </a:p>
        </p:txBody>
      </p:sp>
      <p:sp>
        <p:nvSpPr>
          <p:cNvPr id="8" name="Textplatzhalter 6">
            <a:extLst>
              <a:ext uri="{FF2B5EF4-FFF2-40B4-BE49-F238E27FC236}">
                <a16:creationId xmlns:a16="http://schemas.microsoft.com/office/drawing/2014/main" id="{FF967061-8A63-43F2-BE71-74348A8CFDFD}"/>
              </a:ext>
            </a:extLst>
          </p:cNvPr>
          <p:cNvSpPr>
            <a:spLocks noGrp="1"/>
          </p:cNvSpPr>
          <p:nvPr>
            <p:ph type="body" sz="quarter" idx="12" hasCustomPrompt="1"/>
          </p:nvPr>
        </p:nvSpPr>
        <p:spPr>
          <a:xfrm>
            <a:off x="718033" y="4942015"/>
            <a:ext cx="1242000" cy="1242000"/>
          </a:xfrm>
          <a:prstGeom prst="rect">
            <a:avLst/>
          </a:prstGeom>
          <a:solidFill>
            <a:srgbClr val="009E49"/>
          </a:solidFill>
        </p:spPr>
        <p:txBody>
          <a:bodyPr tIns="0" anchor="ctr"/>
          <a:lstStyle>
            <a:lvl1pPr marL="0" indent="0" algn="ctr">
              <a:buNone/>
              <a:defRPr sz="2400" b="0">
                <a:solidFill>
                  <a:schemeClr val="bg1"/>
                </a:solidFill>
                <a:latin typeface="Arial Black" panose="020B0A04020102020204" pitchFamily="34" charset="0"/>
              </a:defRPr>
            </a:lvl1pPr>
            <a:lvl5pPr marL="2438278" indent="0">
              <a:buNone/>
              <a:defRPr/>
            </a:lvl5pPr>
          </a:lstStyle>
          <a:p>
            <a:pPr lvl="0"/>
            <a:r>
              <a:rPr lang="de-DE" dirty="0" err="1"/>
              <a:t>No</a:t>
            </a:r>
            <a:r>
              <a:rPr lang="de-DE" dirty="0"/>
              <a:t>.</a:t>
            </a:r>
          </a:p>
        </p:txBody>
      </p:sp>
      <p:sp>
        <p:nvSpPr>
          <p:cNvPr id="9" name="Textplatzhalter 3">
            <a:extLst>
              <a:ext uri="{FF2B5EF4-FFF2-40B4-BE49-F238E27FC236}">
                <a16:creationId xmlns:a16="http://schemas.microsoft.com/office/drawing/2014/main" id="{F7460BBF-662A-4702-8770-1027865F81F7}"/>
              </a:ext>
            </a:extLst>
          </p:cNvPr>
          <p:cNvSpPr>
            <a:spLocks noGrp="1"/>
          </p:cNvSpPr>
          <p:nvPr>
            <p:ph type="body" sz="quarter" idx="13" hasCustomPrompt="1"/>
          </p:nvPr>
        </p:nvSpPr>
        <p:spPr>
          <a:xfrm>
            <a:off x="1960033" y="4942015"/>
            <a:ext cx="3744000" cy="1242000"/>
          </a:xfrm>
          <a:solidFill>
            <a:schemeClr val="bg1"/>
          </a:solidFill>
        </p:spPr>
        <p:txBody>
          <a:bodyPr lIns="288000" tIns="0" anchor="ctr"/>
          <a:lstStyle>
            <a:lvl1pPr marL="0" marR="0" indent="0" algn="l" defTabSz="914377" rtl="0" eaLnBrk="0" fontAlgn="base" latinLnBrk="0" hangingPunct="0">
              <a:lnSpc>
                <a:spcPct val="100000"/>
              </a:lnSpc>
              <a:spcBef>
                <a:spcPct val="20000"/>
              </a:spcBef>
              <a:spcAft>
                <a:spcPct val="0"/>
              </a:spcAft>
              <a:buClr>
                <a:srgbClr val="529A43"/>
              </a:buClr>
              <a:buSzTx/>
              <a:buFontTx/>
              <a:buNone/>
              <a:tabLst/>
              <a:defRPr sz="2000"/>
            </a:lvl1pPr>
          </a:lstStyle>
          <a:p>
            <a:pPr marL="0" marR="0" lvl="0" indent="0" algn="l" defTabSz="914377" rtl="0" eaLnBrk="0" fontAlgn="base" latinLnBrk="0" hangingPunct="0">
              <a:lnSpc>
                <a:spcPct val="100000"/>
              </a:lnSpc>
              <a:spcBef>
                <a:spcPct val="20000"/>
              </a:spcBef>
              <a:spcAft>
                <a:spcPct val="0"/>
              </a:spcAft>
              <a:buClr>
                <a:srgbClr val="529A43"/>
              </a:buClr>
              <a:buSzTx/>
              <a:buFontTx/>
              <a:buNone/>
              <a:tabLst/>
              <a:defRPr/>
            </a:pPr>
            <a:r>
              <a:rPr lang="de-DE" dirty="0"/>
              <a:t>Add </a:t>
            </a:r>
            <a:r>
              <a:rPr lang="de-DE" dirty="0" err="1"/>
              <a:t>text</a:t>
            </a:r>
            <a:endParaRPr lang="de-DE" dirty="0"/>
          </a:p>
        </p:txBody>
      </p:sp>
    </p:spTree>
    <p:extLst>
      <p:ext uri="{BB962C8B-B14F-4D97-AF65-F5344CB8AC3E}">
        <p14:creationId xmlns:p14="http://schemas.microsoft.com/office/powerpoint/2010/main" val="151925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Headline_8">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EDD740-FA77-463A-94B9-97AA1C2BFE41}"/>
              </a:ext>
            </a:extLst>
          </p:cNvPr>
          <p:cNvSpPr/>
          <p:nvPr/>
        </p:nvSpPr>
        <p:spPr bwMode="auto">
          <a:xfrm>
            <a:off x="0" y="0"/>
            <a:ext cx="12192000" cy="68580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en-GB" sz="1867" b="0" i="0" u="none" strike="noStrike" cap="none" normalizeH="0" baseline="0" dirty="0" err="1">
              <a:ln>
                <a:noFill/>
              </a:ln>
              <a:solidFill>
                <a:schemeClr val="accent3"/>
              </a:solidFill>
              <a:effectLst/>
              <a:latin typeface="Arial" pitchFamily="-112" charset="0"/>
              <a:ea typeface="Geneva" pitchFamily="-112" charset="0"/>
              <a:cs typeface="Geneva" pitchFamily="-112" charset="0"/>
            </a:endParaRPr>
          </a:p>
        </p:txBody>
      </p:sp>
      <p:sp>
        <p:nvSpPr>
          <p:cNvPr id="9" name="Picture Placeholder 4">
            <a:extLst>
              <a:ext uri="{FF2B5EF4-FFF2-40B4-BE49-F238E27FC236}">
                <a16:creationId xmlns:a16="http://schemas.microsoft.com/office/drawing/2014/main" id="{A7ABEDCF-2333-4608-8E97-6201FEA551E7}"/>
              </a:ext>
            </a:extLst>
          </p:cNvPr>
          <p:cNvSpPr>
            <a:spLocks noGrp="1"/>
          </p:cNvSpPr>
          <p:nvPr>
            <p:ph type="pic" sz="quarter" idx="14"/>
          </p:nvPr>
        </p:nvSpPr>
        <p:spPr>
          <a:xfrm>
            <a:off x="0" y="0"/>
            <a:ext cx="12192000" cy="6858000"/>
          </a:xfrm>
        </p:spPr>
        <p:txBody>
          <a:bodyPr/>
          <a:lstStyle/>
          <a:p>
            <a:r>
              <a:rPr lang="en-US"/>
              <a:t>Click icon to add picture</a:t>
            </a:r>
            <a:endParaRPr lang="en-GB"/>
          </a:p>
        </p:txBody>
      </p:sp>
      <p:sp>
        <p:nvSpPr>
          <p:cNvPr id="8" name="Textplatzhalter 6">
            <a:extLst>
              <a:ext uri="{FF2B5EF4-FFF2-40B4-BE49-F238E27FC236}">
                <a16:creationId xmlns:a16="http://schemas.microsoft.com/office/drawing/2014/main" id="{D2A715C7-FFD2-41CB-B0FE-BE383B82B478}"/>
              </a:ext>
            </a:extLst>
          </p:cNvPr>
          <p:cNvSpPr>
            <a:spLocks noGrp="1"/>
          </p:cNvSpPr>
          <p:nvPr>
            <p:ph type="body" sz="quarter" idx="12" hasCustomPrompt="1"/>
          </p:nvPr>
        </p:nvSpPr>
        <p:spPr>
          <a:xfrm>
            <a:off x="538163" y="886885"/>
            <a:ext cx="1242000" cy="1242000"/>
          </a:xfrm>
          <a:prstGeom prst="rect">
            <a:avLst/>
          </a:prstGeom>
          <a:solidFill>
            <a:srgbClr val="009E49"/>
          </a:solidFill>
        </p:spPr>
        <p:txBody>
          <a:bodyPr tIns="0" anchor="ctr"/>
          <a:lstStyle>
            <a:lvl1pPr marL="0" indent="0" algn="ctr">
              <a:buNone/>
              <a:defRPr sz="2400" b="0">
                <a:solidFill>
                  <a:schemeClr val="bg1"/>
                </a:solidFill>
                <a:latin typeface="Arial Black" panose="020B0A04020102020204" pitchFamily="34" charset="0"/>
              </a:defRPr>
            </a:lvl1pPr>
            <a:lvl5pPr marL="2438278" indent="0">
              <a:buNone/>
              <a:defRPr/>
            </a:lvl5pPr>
          </a:lstStyle>
          <a:p>
            <a:pPr lvl="0"/>
            <a:r>
              <a:rPr lang="de-DE" dirty="0" err="1"/>
              <a:t>No</a:t>
            </a:r>
            <a:r>
              <a:rPr lang="de-DE" dirty="0"/>
              <a:t>.</a:t>
            </a:r>
          </a:p>
        </p:txBody>
      </p:sp>
      <p:sp>
        <p:nvSpPr>
          <p:cNvPr id="11" name="Textplatzhalter 3">
            <a:extLst>
              <a:ext uri="{FF2B5EF4-FFF2-40B4-BE49-F238E27FC236}">
                <a16:creationId xmlns:a16="http://schemas.microsoft.com/office/drawing/2014/main" id="{91719F88-5CEF-41C5-9CBE-BB0B73F386C3}"/>
              </a:ext>
            </a:extLst>
          </p:cNvPr>
          <p:cNvSpPr>
            <a:spLocks noGrp="1"/>
          </p:cNvSpPr>
          <p:nvPr>
            <p:ph type="body" sz="quarter" idx="13" hasCustomPrompt="1"/>
          </p:nvPr>
        </p:nvSpPr>
        <p:spPr>
          <a:xfrm>
            <a:off x="1780163" y="886885"/>
            <a:ext cx="3744000" cy="1242000"/>
          </a:xfrm>
          <a:solidFill>
            <a:schemeClr val="bg1"/>
          </a:solidFill>
        </p:spPr>
        <p:txBody>
          <a:bodyPr lIns="288000" tIns="0" anchor="ctr"/>
          <a:lstStyle>
            <a:lvl1pPr marL="0" marR="0" indent="0" algn="l" defTabSz="914377" rtl="0" eaLnBrk="0" fontAlgn="base" latinLnBrk="0" hangingPunct="0">
              <a:lnSpc>
                <a:spcPct val="100000"/>
              </a:lnSpc>
              <a:spcBef>
                <a:spcPct val="20000"/>
              </a:spcBef>
              <a:spcAft>
                <a:spcPct val="0"/>
              </a:spcAft>
              <a:buClr>
                <a:srgbClr val="529A43"/>
              </a:buClr>
              <a:buSzTx/>
              <a:buFontTx/>
              <a:buNone/>
              <a:tabLst/>
              <a:defRPr sz="2000"/>
            </a:lvl1pPr>
          </a:lstStyle>
          <a:p>
            <a:pPr marL="0" marR="0" lvl="0" indent="0" algn="l" defTabSz="914377" rtl="0" eaLnBrk="0" fontAlgn="base" latinLnBrk="0" hangingPunct="0">
              <a:lnSpc>
                <a:spcPct val="100000"/>
              </a:lnSpc>
              <a:spcBef>
                <a:spcPct val="20000"/>
              </a:spcBef>
              <a:spcAft>
                <a:spcPct val="0"/>
              </a:spcAft>
              <a:buClr>
                <a:srgbClr val="529A43"/>
              </a:buClr>
              <a:buSzTx/>
              <a:buFontTx/>
              <a:buNone/>
              <a:tabLst/>
              <a:defRPr/>
            </a:pPr>
            <a:r>
              <a:rPr lang="de-DE" dirty="0"/>
              <a:t>Add </a:t>
            </a:r>
            <a:r>
              <a:rPr lang="de-DE" dirty="0" err="1"/>
              <a:t>text</a:t>
            </a:r>
            <a:endParaRPr lang="de-DE" dirty="0"/>
          </a:p>
        </p:txBody>
      </p:sp>
    </p:spTree>
    <p:extLst>
      <p:ext uri="{BB962C8B-B14F-4D97-AF65-F5344CB8AC3E}">
        <p14:creationId xmlns:p14="http://schemas.microsoft.com/office/powerpoint/2010/main" val="12513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_Slide_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FDB2AB-906B-E546-82DD-F74752ACB620}"/>
              </a:ext>
            </a:extLst>
          </p:cNvPr>
          <p:cNvPicPr>
            <a:picLocks noChangeAspect="1"/>
          </p:cNvPicPr>
          <p:nvPr/>
        </p:nvPicPr>
        <p:blipFill>
          <a:blip r:embed="rId2"/>
          <a:stretch>
            <a:fillRect/>
          </a:stretch>
        </p:blipFill>
        <p:spPr>
          <a:xfrm>
            <a:off x="0" y="0"/>
            <a:ext cx="12192000" cy="4365627"/>
          </a:xfrm>
          <a:prstGeom prst="rect">
            <a:avLst/>
          </a:prstGeom>
        </p:spPr>
      </p:pic>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0"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9"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134868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de-DE"/>
              <a:t>Click to edit Master title style</a:t>
            </a:r>
            <a:endParaRPr/>
          </a:p>
        </p:txBody>
      </p:sp>
      <p:sp>
        <p:nvSpPr>
          <p:cNvPr id="3" name="Content Placeholder 2"/>
          <p:cNvSpPr>
            <a:spLocks noGrp="1"/>
          </p:cNvSpPr>
          <p:nvPr>
            <p:ph sz="half" idx="1"/>
          </p:nvPr>
        </p:nvSpPr>
        <p:spPr bwMode="auto">
          <a:xfrm>
            <a:off x="711200" y="1219200"/>
            <a:ext cx="5334000" cy="4351339"/>
          </a:xfrm>
        </p:spPr>
        <p:txBody>
          <a:bodyPr/>
          <a:lstStyle>
            <a:lvl1pPr>
              <a:buClr>
                <a:srgbClr val="529A43"/>
              </a:buClr>
              <a:defRPr sz="3733">
                <a:solidFill>
                  <a:srgbClr val="000000"/>
                </a:solidFill>
              </a:defRPr>
            </a:lvl1pPr>
            <a:lvl2pPr>
              <a:buClr>
                <a:srgbClr val="529A43"/>
              </a:buClr>
              <a:defRPr sz="3200">
                <a:solidFill>
                  <a:srgbClr val="000000"/>
                </a:solidFill>
              </a:defRPr>
            </a:lvl2pPr>
            <a:lvl3pPr>
              <a:buClr>
                <a:srgbClr val="529A43"/>
              </a:buClr>
              <a:defRPr sz="2667">
                <a:solidFill>
                  <a:srgbClr val="000000"/>
                </a:solidFill>
              </a:defRPr>
            </a:lvl3pPr>
            <a:lvl4pPr>
              <a:buClr>
                <a:srgbClr val="529A43"/>
              </a:buClr>
              <a:defRPr sz="2400">
                <a:solidFill>
                  <a:srgbClr val="000000"/>
                </a:solidFill>
              </a:defRPr>
            </a:lvl4pPr>
            <a:lvl5pPr>
              <a:buClr>
                <a:srgbClr val="529A43"/>
              </a:buClr>
              <a:defRPr sz="2400">
                <a:solidFill>
                  <a:srgbClr val="000000"/>
                </a:solidFill>
              </a:defRPr>
            </a:lvl5pPr>
            <a:lvl6pPr>
              <a:defRPr sz="2400"/>
            </a:lvl6pPr>
            <a:lvl7pPr>
              <a:defRPr sz="2400"/>
            </a:lvl7pPr>
            <a:lvl8pPr>
              <a:defRPr sz="2400"/>
            </a:lvl8pPr>
            <a:lvl9pPr>
              <a:defRPr sz="2400"/>
            </a:lvl9pPr>
          </a:lstStyle>
          <a:p>
            <a:pPr lvl="0">
              <a:defRPr/>
            </a:pPr>
            <a:r>
              <a:rPr lang="de-DE"/>
              <a:t>Click to edit Master text styles</a:t>
            </a:r>
          </a:p>
          <a:p>
            <a:pPr lvl="1">
              <a:defRPr/>
            </a:pPr>
            <a:r>
              <a:rPr lang="de-DE"/>
              <a:t>Second level</a:t>
            </a:r>
          </a:p>
          <a:p>
            <a:pPr lvl="2">
              <a:defRPr/>
            </a:pPr>
            <a:r>
              <a:rPr lang="de-DE"/>
              <a:t>Third level</a:t>
            </a:r>
          </a:p>
          <a:p>
            <a:pPr lvl="3">
              <a:defRPr/>
            </a:pPr>
            <a:r>
              <a:rPr lang="de-DE"/>
              <a:t>Fourth level</a:t>
            </a:r>
          </a:p>
          <a:p>
            <a:pPr lvl="4">
              <a:defRPr/>
            </a:pPr>
            <a:r>
              <a:rPr lang="de-DE"/>
              <a:t>Fifth level</a:t>
            </a:r>
          </a:p>
        </p:txBody>
      </p:sp>
      <p:sp>
        <p:nvSpPr>
          <p:cNvPr id="4" name="Content Placeholder 3"/>
          <p:cNvSpPr>
            <a:spLocks noGrp="1"/>
          </p:cNvSpPr>
          <p:nvPr>
            <p:ph sz="half" idx="2"/>
          </p:nvPr>
        </p:nvSpPr>
        <p:spPr bwMode="auto">
          <a:xfrm>
            <a:off x="6248400" y="1219200"/>
            <a:ext cx="5334000" cy="4351339"/>
          </a:xfrm>
        </p:spPr>
        <p:txBody>
          <a:bodyPr/>
          <a:lstStyle>
            <a:lvl1pPr>
              <a:defRPr sz="3733">
                <a:solidFill>
                  <a:srgbClr val="000000"/>
                </a:solidFill>
              </a:defRPr>
            </a:lvl1pPr>
            <a:lvl2pPr>
              <a:defRPr sz="3200">
                <a:solidFill>
                  <a:srgbClr val="000000"/>
                </a:solidFill>
              </a:defRPr>
            </a:lvl2pPr>
            <a:lvl3pPr>
              <a:defRPr sz="2667">
                <a:solidFill>
                  <a:srgbClr val="000000"/>
                </a:solidFill>
              </a:defRPr>
            </a:lvl3pPr>
            <a:lvl4pPr>
              <a:defRPr sz="2400">
                <a:solidFill>
                  <a:srgbClr val="000000"/>
                </a:solidFill>
              </a:defRPr>
            </a:lvl4pPr>
            <a:lvl5pPr>
              <a:defRPr sz="2400">
                <a:solidFill>
                  <a:srgbClr val="000000"/>
                </a:solidFill>
              </a:defRPr>
            </a:lvl5pPr>
            <a:lvl6pPr>
              <a:defRPr sz="2400"/>
            </a:lvl6pPr>
            <a:lvl7pPr>
              <a:defRPr sz="2400"/>
            </a:lvl7pPr>
            <a:lvl8pPr>
              <a:defRPr sz="2400"/>
            </a:lvl8pPr>
            <a:lvl9pPr>
              <a:defRPr sz="2400"/>
            </a:lvl9pPr>
          </a:lstStyle>
          <a:p>
            <a:pPr lvl="0">
              <a:defRPr/>
            </a:pPr>
            <a:r>
              <a:rPr lang="de-DE"/>
              <a:t>Click to edit Master text styles</a:t>
            </a:r>
          </a:p>
          <a:p>
            <a:pPr lvl="1">
              <a:defRPr/>
            </a:pPr>
            <a:r>
              <a:rPr lang="de-DE"/>
              <a:t>Second level</a:t>
            </a:r>
          </a:p>
          <a:p>
            <a:pPr lvl="2">
              <a:defRPr/>
            </a:pPr>
            <a:r>
              <a:rPr lang="de-DE"/>
              <a:t>Third level</a:t>
            </a:r>
          </a:p>
          <a:p>
            <a:pPr lvl="3">
              <a:defRPr/>
            </a:pPr>
            <a:r>
              <a:rPr lang="de-DE"/>
              <a:t>Fourth level</a:t>
            </a:r>
          </a:p>
          <a:p>
            <a:pPr lvl="4">
              <a:defRPr/>
            </a:pPr>
            <a:r>
              <a:rPr lang="de-DE"/>
              <a:t>Fifth level</a:t>
            </a:r>
          </a:p>
        </p:txBody>
      </p:sp>
      <p:sp>
        <p:nvSpPr>
          <p:cNvPr id="5" name="Rectangle 5"/>
          <p:cNvSpPr>
            <a:spLocks noGrp="1" noChangeArrowheads="1"/>
          </p:cNvSpPr>
          <p:nvPr>
            <p:ph type="ftr" sz="quarter" idx="10"/>
          </p:nvPr>
        </p:nvSpPr>
        <p:spPr bwMode="auto"/>
        <p:txBody>
          <a:bodyPr/>
          <a:lstStyle>
            <a:lvl1pPr>
              <a:defRPr/>
            </a:lvl1pPr>
          </a:lstStyle>
          <a:p>
            <a:pPr>
              <a:defRPr/>
            </a:pPr>
            <a:endParaRPr lang="de-DE"/>
          </a:p>
        </p:txBody>
      </p:sp>
      <p:sp>
        <p:nvSpPr>
          <p:cNvPr id="6" name="Rectangle 4"/>
          <p:cNvSpPr>
            <a:spLocks noGrp="1" noChangeArrowheads="1"/>
          </p:cNvSpPr>
          <p:nvPr>
            <p:ph type="dt" sz="half" idx="11"/>
          </p:nvPr>
        </p:nvSpPr>
        <p:spPr bwMode="auto"/>
        <p:txBody>
          <a:bodyPr/>
          <a:lstStyle>
            <a:lvl1pPr>
              <a:defRPr/>
            </a:lvl1pPr>
          </a:lstStyle>
          <a:p>
            <a:pPr>
              <a:defRPr/>
            </a:pPr>
            <a:fld id="{C66BDF68-869C-45FE-873A-3AEC2E69C4BD}" type="datetime1">
              <a:rPr lang="en-GB"/>
              <a:t>30/11/2023</a:t>
            </a:fld>
            <a:endParaRPr lang="de-DE"/>
          </a:p>
        </p:txBody>
      </p:sp>
      <p:sp>
        <p:nvSpPr>
          <p:cNvPr id="7" name="Slide Number Placeholder 6"/>
          <p:cNvSpPr>
            <a:spLocks noGrp="1" noChangeArrowheads="1"/>
          </p:cNvSpPr>
          <p:nvPr>
            <p:ph type="sldNum" sz="quarter" idx="12"/>
          </p:nvPr>
        </p:nvSpPr>
        <p:spPr bwMode="auto">
          <a:xfrm>
            <a:off x="203200" y="6309784"/>
            <a:ext cx="406400" cy="228600"/>
          </a:xfrm>
        </p:spPr>
        <p:txBody>
          <a:bodyPr/>
          <a:lstStyle>
            <a:lvl1pPr>
              <a:defRPr/>
            </a:lvl1pPr>
          </a:lstStyle>
          <a:p>
            <a:pPr>
              <a:defRPr/>
            </a:pPr>
            <a:fld id="{494D592A-1D91-40C3-95F4-A6EAE424A5E3}" type="slidenum">
              <a:rPr lang="de-DE"/>
              <a:t>‹#›</a:t>
            </a:fld>
            <a:endParaRPr lang="de-DE"/>
          </a:p>
        </p:txBody>
      </p:sp>
    </p:spTree>
    <p:extLst>
      <p:ext uri="{BB962C8B-B14F-4D97-AF65-F5344CB8AC3E}">
        <p14:creationId xmlns:p14="http://schemas.microsoft.com/office/powerpoint/2010/main" val="154081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_Slide_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274293-B7C7-F44A-9AA1-C54D597FF23A}"/>
              </a:ext>
            </a:extLst>
          </p:cNvPr>
          <p:cNvPicPr>
            <a:picLocks noChangeAspect="1"/>
          </p:cNvPicPr>
          <p:nvPr/>
        </p:nvPicPr>
        <p:blipFill>
          <a:blip r:embed="rId2"/>
          <a:stretch>
            <a:fillRect/>
          </a:stretch>
        </p:blipFill>
        <p:spPr>
          <a:xfrm>
            <a:off x="0" y="1"/>
            <a:ext cx="12192000" cy="4362068"/>
          </a:xfrm>
          <a:prstGeom prst="rect">
            <a:avLst/>
          </a:prstGeom>
        </p:spPr>
      </p:pic>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0"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9"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214886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_Slide_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8711DD-EE59-DF42-89DA-292BDED8C3FB}"/>
              </a:ext>
            </a:extLst>
          </p:cNvPr>
          <p:cNvPicPr>
            <a:picLocks noChangeAspect="1"/>
          </p:cNvPicPr>
          <p:nvPr/>
        </p:nvPicPr>
        <p:blipFill>
          <a:blip r:embed="rId2"/>
          <a:stretch>
            <a:fillRect/>
          </a:stretch>
        </p:blipFill>
        <p:spPr>
          <a:xfrm>
            <a:off x="0" y="0"/>
            <a:ext cx="12192000" cy="4365627"/>
          </a:xfrm>
          <a:prstGeom prst="rect">
            <a:avLst/>
          </a:prstGeom>
        </p:spPr>
      </p:pic>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0"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8"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372367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_Slide_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305DD5-5A7C-7F4F-94F3-E28EC8B61E6B}"/>
              </a:ext>
            </a:extLst>
          </p:cNvPr>
          <p:cNvPicPr>
            <a:picLocks noChangeAspect="1"/>
          </p:cNvPicPr>
          <p:nvPr/>
        </p:nvPicPr>
        <p:blipFill>
          <a:blip r:embed="rId2"/>
          <a:stretch>
            <a:fillRect/>
          </a:stretch>
        </p:blipFill>
        <p:spPr>
          <a:xfrm>
            <a:off x="-35858" y="1"/>
            <a:ext cx="12263719" cy="4365625"/>
          </a:xfrm>
          <a:prstGeom prst="rect">
            <a:avLst/>
          </a:prstGeom>
        </p:spPr>
      </p:pic>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0"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bg1"/>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8"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377208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_Slide_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FB213B-3D51-5041-AC15-B88DB1757D52}"/>
              </a:ext>
            </a:extLst>
          </p:cNvPr>
          <p:cNvPicPr>
            <a:picLocks noChangeAspect="1"/>
          </p:cNvPicPr>
          <p:nvPr/>
        </p:nvPicPr>
        <p:blipFill>
          <a:blip r:embed="rId2"/>
          <a:stretch>
            <a:fillRect/>
          </a:stretch>
        </p:blipFill>
        <p:spPr>
          <a:xfrm>
            <a:off x="0" y="0"/>
            <a:ext cx="12192000" cy="4368800"/>
          </a:xfrm>
          <a:prstGeom prst="rect">
            <a:avLst/>
          </a:prstGeom>
        </p:spPr>
      </p:pic>
      <p:sp>
        <p:nvSpPr>
          <p:cNvPr id="153" name="Textplatzhalter 3">
            <a:extLst>
              <a:ext uri="{FF2B5EF4-FFF2-40B4-BE49-F238E27FC236}">
                <a16:creationId xmlns:a16="http://schemas.microsoft.com/office/drawing/2014/main" id="{18AD9971-EBA7-45BD-AA01-1784B1034E06}"/>
              </a:ext>
            </a:extLst>
          </p:cNvPr>
          <p:cNvSpPr>
            <a:spLocks noGrp="1"/>
          </p:cNvSpPr>
          <p:nvPr>
            <p:ph type="body" sz="quarter" idx="10" hasCustomPrompt="1"/>
          </p:nvPr>
        </p:nvSpPr>
        <p:spPr>
          <a:xfrm>
            <a:off x="1159819" y="1004361"/>
            <a:ext cx="7158559" cy="639171"/>
          </a:xfrm>
        </p:spPr>
        <p:txBody>
          <a:bodyPr/>
          <a:lstStyle>
            <a:lvl1pPr marL="0" indent="0">
              <a:spcBef>
                <a:spcPts val="0"/>
              </a:spcBef>
              <a:buFontTx/>
              <a:buNone/>
              <a:defRPr sz="4000" b="1" i="0">
                <a:solidFill>
                  <a:schemeClr val="tx1">
                    <a:lumMod val="85000"/>
                    <a:lumOff val="15000"/>
                  </a:schemeClr>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Title</a:t>
            </a:r>
          </a:p>
        </p:txBody>
      </p:sp>
      <p:pic>
        <p:nvPicPr>
          <p:cNvPr id="154" name="Picture 153">
            <a:extLst>
              <a:ext uri="{FF2B5EF4-FFF2-40B4-BE49-F238E27FC236}">
                <a16:creationId xmlns:a16="http://schemas.microsoft.com/office/drawing/2014/main" id="{F7DBB07D-E918-4785-81AE-BB9F9D75A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726" y="5548545"/>
            <a:ext cx="2147199" cy="1027159"/>
          </a:xfrm>
          <a:prstGeom prst="rect">
            <a:avLst/>
          </a:prstGeom>
        </p:spPr>
      </p:pic>
      <p:sp>
        <p:nvSpPr>
          <p:cNvPr id="10" name="Textplatzhalter 3">
            <a:extLst>
              <a:ext uri="{FF2B5EF4-FFF2-40B4-BE49-F238E27FC236}">
                <a16:creationId xmlns:a16="http://schemas.microsoft.com/office/drawing/2014/main" id="{D3C67D6F-9B3C-49BD-9A78-A23B1B18CC54}"/>
              </a:ext>
            </a:extLst>
          </p:cNvPr>
          <p:cNvSpPr>
            <a:spLocks noGrp="1"/>
          </p:cNvSpPr>
          <p:nvPr>
            <p:ph type="body" sz="quarter" idx="16" hasCustomPrompt="1"/>
          </p:nvPr>
        </p:nvSpPr>
        <p:spPr>
          <a:xfrm>
            <a:off x="1159819" y="1643533"/>
            <a:ext cx="7158559" cy="451449"/>
          </a:xfrm>
        </p:spPr>
        <p:txBody>
          <a:bodyPr tIns="0"/>
          <a:lstStyle>
            <a:lvl1pPr marL="0" indent="0">
              <a:spcBef>
                <a:spcPts val="0"/>
              </a:spcBef>
              <a:buFontTx/>
              <a:buNone/>
              <a:defRPr sz="2800" b="1" i="0">
                <a:solidFill>
                  <a:schemeClr val="tx1">
                    <a:lumMod val="85000"/>
                    <a:lumOff val="15000"/>
                  </a:schemeClr>
                </a:solidFill>
                <a:latin typeface="+mj-lt"/>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de-DE" dirty="0"/>
              <a:t>This </a:t>
            </a:r>
            <a:r>
              <a:rPr lang="de-DE" dirty="0" err="1"/>
              <a:t>is</a:t>
            </a:r>
            <a:r>
              <a:rPr lang="de-DE" dirty="0"/>
              <a:t> a </a:t>
            </a:r>
            <a:r>
              <a:rPr lang="de-DE" dirty="0" err="1"/>
              <a:t>sub</a:t>
            </a:r>
            <a:r>
              <a:rPr lang="de-DE" dirty="0"/>
              <a:t> </a:t>
            </a:r>
            <a:r>
              <a:rPr lang="de-DE" dirty="0" err="1"/>
              <a:t>headline</a:t>
            </a:r>
            <a:endParaRPr lang="de-DE" dirty="0"/>
          </a:p>
        </p:txBody>
      </p:sp>
      <p:sp>
        <p:nvSpPr>
          <p:cNvPr id="6" name="TextBox 5">
            <a:extLst>
              <a:ext uri="{FF2B5EF4-FFF2-40B4-BE49-F238E27FC236}">
                <a16:creationId xmlns:a16="http://schemas.microsoft.com/office/drawing/2014/main" id="{5605E37D-A08F-FE41-9C0A-82157A4BDB70}"/>
              </a:ext>
            </a:extLst>
          </p:cNvPr>
          <p:cNvSpPr txBox="1"/>
          <p:nvPr/>
        </p:nvSpPr>
        <p:spPr bwMode="auto">
          <a:xfrm>
            <a:off x="1" y="6965577"/>
            <a:ext cx="3541060" cy="64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90000" rIns="90000" bIns="90000" numCol="1" rtlCol="0" anchor="t"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defRPr/>
            </a:pPr>
            <a:r>
              <a:rPr lang="en-IE" sz="1000" b="1" i="0" kern="1200" dirty="0">
                <a:solidFill>
                  <a:schemeClr val="tx1"/>
                </a:solidFill>
                <a:effectLst/>
                <a:latin typeface="+mn-lt"/>
                <a:ea typeface="ＭＳ Ｐゴシック" panose="020B0600070205080204" pitchFamily="34" charset="-128"/>
                <a:cs typeface="+mn-cs"/>
              </a:rPr>
              <a:t>Copyright</a:t>
            </a:r>
            <a:r>
              <a:rPr lang="en-IE" sz="1000" b="0" i="0" kern="1200" dirty="0">
                <a:solidFill>
                  <a:schemeClr val="tx1"/>
                </a:solidFill>
                <a:effectLst/>
                <a:latin typeface="+mn-lt"/>
                <a:ea typeface="ＭＳ Ｐゴシック" panose="020B0600070205080204" pitchFamily="34" charset="-128"/>
                <a:cs typeface="+mn-cs"/>
              </a:rPr>
              <a:t>© 2018 EMBL</a:t>
            </a:r>
          </a:p>
          <a:p>
            <a:pPr algn="l"/>
            <a:r>
              <a:rPr lang="en-US" sz="1000" kern="0" dirty="0">
                <a:latin typeface="+mn-lt"/>
              </a:rPr>
              <a:t>Photo: Octopus by Jim </a:t>
            </a:r>
            <a:r>
              <a:rPr lang="en-US" sz="1000" kern="0" dirty="0" err="1">
                <a:latin typeface="+mn-lt"/>
              </a:rPr>
              <a:t>Swoger</a:t>
            </a:r>
            <a:r>
              <a:rPr lang="en-US" sz="1000" kern="0" dirty="0">
                <a:latin typeface="+mn-lt"/>
              </a:rPr>
              <a:t>, Montserrat Coll/EMBL Barcelona, sample courtesy of Roger Villanueva, ICM-CSIC</a:t>
            </a:r>
          </a:p>
        </p:txBody>
      </p:sp>
      <p:sp>
        <p:nvSpPr>
          <p:cNvPr id="9" name="Textplatzhalter 3">
            <a:extLst>
              <a:ext uri="{FF2B5EF4-FFF2-40B4-BE49-F238E27FC236}">
                <a16:creationId xmlns:a16="http://schemas.microsoft.com/office/drawing/2014/main" id="{E215A7E7-ED73-4D77-8215-F18B00CCA715}"/>
              </a:ext>
            </a:extLst>
          </p:cNvPr>
          <p:cNvSpPr>
            <a:spLocks noGrp="1"/>
          </p:cNvSpPr>
          <p:nvPr>
            <p:ph type="body" sz="quarter" idx="18" hasCustomPrompt="1"/>
          </p:nvPr>
        </p:nvSpPr>
        <p:spPr>
          <a:xfrm>
            <a:off x="1159819" y="4784361"/>
            <a:ext cx="7158559" cy="1677551"/>
          </a:xfrm>
        </p:spPr>
        <p:txBody>
          <a:bodyPr/>
          <a:lstStyle>
            <a:lvl1pPr marL="0" indent="0">
              <a:buFontTx/>
              <a:buNone/>
              <a:defRPr lang="en-US" sz="2133" b="0" i="0" dirty="0" smtClean="0">
                <a:solidFill>
                  <a:schemeClr val="bg2">
                    <a:lumMod val="50000"/>
                  </a:schemeClr>
                </a:solidFill>
                <a:latin typeface="+mj-lt"/>
                <a:ea typeface="ＭＳ Ｐゴシック" charset="0"/>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lvl="0" indent="0" algn="l" rtl="0" eaLnBrk="1" fontAlgn="base" hangingPunct="1">
              <a:lnSpc>
                <a:spcPct val="90000"/>
              </a:lnSpc>
              <a:spcBef>
                <a:spcPct val="20000"/>
              </a:spcBef>
              <a:spcAft>
                <a:spcPct val="0"/>
              </a:spcAft>
              <a:buClr>
                <a:srgbClr val="529A43"/>
              </a:buClr>
              <a:buFontTx/>
              <a:buNone/>
              <a:tabLst/>
            </a:pPr>
            <a:r>
              <a:rPr lang="en-US" dirty="0"/>
              <a:t>First name surname</a:t>
            </a:r>
          </a:p>
          <a:p>
            <a:pPr marL="0" lvl="0" indent="0" algn="l" rtl="0" eaLnBrk="1" fontAlgn="base" hangingPunct="1">
              <a:lnSpc>
                <a:spcPct val="90000"/>
              </a:lnSpc>
              <a:spcBef>
                <a:spcPct val="20000"/>
              </a:spcBef>
              <a:spcAft>
                <a:spcPct val="0"/>
              </a:spcAft>
              <a:buClr>
                <a:srgbClr val="529A43"/>
              </a:buClr>
              <a:buFontTx/>
              <a:buNone/>
              <a:tabLst/>
            </a:pPr>
            <a:r>
              <a:rPr lang="en-US" dirty="0"/>
              <a:t>Job title</a:t>
            </a:r>
          </a:p>
          <a:p>
            <a:pPr marL="0" lvl="0" indent="0" algn="l" rtl="0" eaLnBrk="1" fontAlgn="base" hangingPunct="1">
              <a:lnSpc>
                <a:spcPct val="90000"/>
              </a:lnSpc>
              <a:spcBef>
                <a:spcPct val="20000"/>
              </a:spcBef>
              <a:spcAft>
                <a:spcPct val="0"/>
              </a:spcAft>
              <a:buClr>
                <a:srgbClr val="529A43"/>
              </a:buClr>
              <a:buFontTx/>
              <a:buNone/>
              <a:tabLst/>
            </a:pPr>
            <a:r>
              <a:rPr lang="en-US" dirty="0"/>
              <a:t>Research topic</a:t>
            </a:r>
          </a:p>
          <a:p>
            <a:pPr marL="0" lvl="0" indent="0" algn="l" rtl="0" eaLnBrk="1" fontAlgn="base" hangingPunct="1">
              <a:lnSpc>
                <a:spcPct val="90000"/>
              </a:lnSpc>
              <a:spcBef>
                <a:spcPct val="20000"/>
              </a:spcBef>
              <a:spcAft>
                <a:spcPct val="0"/>
              </a:spcAft>
              <a:buClr>
                <a:srgbClr val="529A43"/>
              </a:buClr>
              <a:buFontTx/>
              <a:buNone/>
              <a:tabLst/>
            </a:pPr>
            <a:r>
              <a:rPr lang="en-US" dirty="0"/>
              <a:t>11 April 2019, Meeting</a:t>
            </a:r>
          </a:p>
        </p:txBody>
      </p:sp>
    </p:spTree>
    <p:extLst>
      <p:ext uri="{BB962C8B-B14F-4D97-AF65-F5344CB8AC3E}">
        <p14:creationId xmlns:p14="http://schemas.microsoft.com/office/powerpoint/2010/main" val="241643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2">
            <a:extLst>
              <a:ext uri="{FF2B5EF4-FFF2-40B4-BE49-F238E27FC236}">
                <a16:creationId xmlns:a16="http://schemas.microsoft.com/office/drawing/2014/main" id="{EF16436C-0F84-49BA-8E51-DC6A38320729}"/>
              </a:ext>
            </a:extLst>
          </p:cNvPr>
          <p:cNvSpPr>
            <a:spLocks noGrp="1" noChangeArrowheads="1"/>
          </p:cNvSpPr>
          <p:nvPr>
            <p:ph type="title"/>
          </p:nvPr>
        </p:nvSpPr>
        <p:spPr bwMode="auto">
          <a:xfrm>
            <a:off x="486833" y="304800"/>
            <a:ext cx="11235264"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dirty="0"/>
              <a:t>Headline</a:t>
            </a:r>
          </a:p>
        </p:txBody>
      </p:sp>
      <p:sp>
        <p:nvSpPr>
          <p:cNvPr id="87" name="Rectangle 3">
            <a:extLst>
              <a:ext uri="{FF2B5EF4-FFF2-40B4-BE49-F238E27FC236}">
                <a16:creationId xmlns:a16="http://schemas.microsoft.com/office/drawing/2014/main" id="{976367E5-779B-405D-9427-6D8C6CD112E3}"/>
              </a:ext>
            </a:extLst>
          </p:cNvPr>
          <p:cNvSpPr>
            <a:spLocks noGrp="1" noChangeArrowheads="1"/>
          </p:cNvSpPr>
          <p:nvPr>
            <p:ph type="body" idx="1"/>
          </p:nvPr>
        </p:nvSpPr>
        <p:spPr bwMode="auto">
          <a:xfrm>
            <a:off x="486833" y="1195917"/>
            <a:ext cx="11235264" cy="4351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0" bIns="0" numCol="1" anchor="t" anchorCtr="0" compatLnSpc="1">
            <a:prstTxWarp prst="textNoShape">
              <a:avLst/>
            </a:prstTxWarp>
          </a:bodyPr>
          <a:lstStyle/>
          <a:p>
            <a:pPr lvl="0"/>
            <a:r>
              <a:rPr lang="de-DE" altLang="de-DE" dirty="0"/>
              <a:t>First </a:t>
            </a:r>
            <a:r>
              <a:rPr lang="de-DE" altLang="de-DE" dirty="0" err="1"/>
              <a:t>level</a:t>
            </a:r>
            <a:endParaRPr lang="de-DE" altLang="de-DE" dirty="0"/>
          </a:p>
          <a:p>
            <a:pPr lvl="1"/>
            <a:r>
              <a:rPr lang="de-DE" altLang="de-DE" dirty="0"/>
              <a:t>Second </a:t>
            </a:r>
            <a:r>
              <a:rPr lang="de-DE" altLang="de-DE" dirty="0" err="1"/>
              <a:t>level</a:t>
            </a:r>
            <a:endParaRPr lang="de-DE" altLang="de-DE" dirty="0"/>
          </a:p>
        </p:txBody>
      </p:sp>
      <p:pic>
        <p:nvPicPr>
          <p:cNvPr id="76" name="Picture 75">
            <a:extLst>
              <a:ext uri="{FF2B5EF4-FFF2-40B4-BE49-F238E27FC236}">
                <a16:creationId xmlns:a16="http://schemas.microsoft.com/office/drawing/2014/main" id="{7884A830-D1E5-425D-9A15-6EE9A7781683}"/>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10573306" y="6218637"/>
            <a:ext cx="1237569" cy="592017"/>
          </a:xfrm>
          <a:prstGeom prst="rect">
            <a:avLst/>
          </a:prstGeom>
        </p:spPr>
      </p:pic>
      <p:pic>
        <p:nvPicPr>
          <p:cNvPr id="5" name="Picture 75">
            <a:extLst>
              <a:ext uri="{FF2B5EF4-FFF2-40B4-BE49-F238E27FC236}">
                <a16:creationId xmlns:a16="http://schemas.microsoft.com/office/drawing/2014/main" id="{C91F85DF-1361-41BD-9D44-AC24BA95251A}"/>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10573306" y="6218637"/>
            <a:ext cx="1237569" cy="592017"/>
          </a:xfrm>
          <a:prstGeom prst="rect">
            <a:avLst/>
          </a:prstGeom>
        </p:spPr>
      </p:pic>
    </p:spTree>
    <p:extLst>
      <p:ext uri="{BB962C8B-B14F-4D97-AF65-F5344CB8AC3E}">
        <p14:creationId xmlns:p14="http://schemas.microsoft.com/office/powerpoint/2010/main" val="4284561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fontAlgn="base" hangingPunct="1">
        <a:spcBef>
          <a:spcPct val="0"/>
        </a:spcBef>
        <a:spcAft>
          <a:spcPct val="0"/>
        </a:spcAft>
        <a:defRPr sz="3600" b="1" i="0" spc="200" baseline="0">
          <a:solidFill>
            <a:schemeClr val="tx1"/>
          </a:solidFill>
          <a:latin typeface="+mj-lt"/>
          <a:ea typeface="ＭＳ Ｐゴシック" charset="0"/>
          <a:cs typeface="+mj-cs"/>
        </a:defRPr>
      </a:lvl1pPr>
      <a:lvl2pPr algn="l" rtl="0" eaLnBrk="1" fontAlgn="base" hangingPunct="1">
        <a:spcBef>
          <a:spcPct val="0"/>
        </a:spcBef>
        <a:spcAft>
          <a:spcPct val="0"/>
        </a:spcAft>
        <a:defRPr sz="4267">
          <a:solidFill>
            <a:srgbClr val="529A43"/>
          </a:solidFill>
          <a:latin typeface="Arial" pitchFamily="-112" charset="0"/>
          <a:ea typeface="ＭＳ Ｐゴシック" charset="0"/>
          <a:cs typeface="Geneva" pitchFamily="-112" charset="0"/>
        </a:defRPr>
      </a:lvl2pPr>
      <a:lvl3pPr algn="l" rtl="0" eaLnBrk="1" fontAlgn="base" hangingPunct="1">
        <a:spcBef>
          <a:spcPct val="0"/>
        </a:spcBef>
        <a:spcAft>
          <a:spcPct val="0"/>
        </a:spcAft>
        <a:defRPr sz="4267">
          <a:solidFill>
            <a:srgbClr val="529A43"/>
          </a:solidFill>
          <a:latin typeface="Arial" pitchFamily="-112" charset="0"/>
          <a:ea typeface="ＭＳ Ｐゴシック" charset="0"/>
          <a:cs typeface="Geneva" pitchFamily="-112" charset="0"/>
        </a:defRPr>
      </a:lvl3pPr>
      <a:lvl4pPr algn="l" rtl="0" eaLnBrk="1" fontAlgn="base" hangingPunct="1">
        <a:spcBef>
          <a:spcPct val="0"/>
        </a:spcBef>
        <a:spcAft>
          <a:spcPct val="0"/>
        </a:spcAft>
        <a:defRPr sz="4267">
          <a:solidFill>
            <a:srgbClr val="529A43"/>
          </a:solidFill>
          <a:latin typeface="Arial" pitchFamily="-112" charset="0"/>
          <a:ea typeface="ＭＳ Ｐゴシック" charset="0"/>
          <a:cs typeface="Geneva" pitchFamily="-112" charset="0"/>
        </a:defRPr>
      </a:lvl4pPr>
      <a:lvl5pPr algn="l" rtl="0" eaLnBrk="1" fontAlgn="base" hangingPunct="1">
        <a:spcBef>
          <a:spcPct val="0"/>
        </a:spcBef>
        <a:spcAft>
          <a:spcPct val="0"/>
        </a:spcAft>
        <a:defRPr sz="4267">
          <a:solidFill>
            <a:srgbClr val="529A43"/>
          </a:solidFill>
          <a:latin typeface="Arial" pitchFamily="-112" charset="0"/>
          <a:ea typeface="ＭＳ Ｐゴシック" charset="0"/>
          <a:cs typeface="Geneva" pitchFamily="-112" charset="0"/>
        </a:defRPr>
      </a:lvl5pPr>
      <a:lvl6pPr marL="609570" algn="l" rtl="0" eaLnBrk="1" fontAlgn="base" hangingPunct="1">
        <a:spcBef>
          <a:spcPct val="0"/>
        </a:spcBef>
        <a:spcAft>
          <a:spcPct val="0"/>
        </a:spcAft>
        <a:defRPr sz="4267">
          <a:solidFill>
            <a:schemeClr val="accent1"/>
          </a:solidFill>
          <a:latin typeface="Arial" pitchFamily="-112" charset="0"/>
          <a:ea typeface="Geneva" pitchFamily="-112" charset="0"/>
          <a:cs typeface="Geneva" pitchFamily="-112" charset="0"/>
        </a:defRPr>
      </a:lvl6pPr>
      <a:lvl7pPr marL="1219140" algn="l" rtl="0" eaLnBrk="1" fontAlgn="base" hangingPunct="1">
        <a:spcBef>
          <a:spcPct val="0"/>
        </a:spcBef>
        <a:spcAft>
          <a:spcPct val="0"/>
        </a:spcAft>
        <a:defRPr sz="4267">
          <a:solidFill>
            <a:schemeClr val="accent1"/>
          </a:solidFill>
          <a:latin typeface="Arial" pitchFamily="-112" charset="0"/>
          <a:ea typeface="Geneva" pitchFamily="-112" charset="0"/>
          <a:cs typeface="Geneva" pitchFamily="-112" charset="0"/>
        </a:defRPr>
      </a:lvl7pPr>
      <a:lvl8pPr marL="1828709" algn="l" rtl="0" eaLnBrk="1" fontAlgn="base" hangingPunct="1">
        <a:spcBef>
          <a:spcPct val="0"/>
        </a:spcBef>
        <a:spcAft>
          <a:spcPct val="0"/>
        </a:spcAft>
        <a:defRPr sz="4267">
          <a:solidFill>
            <a:schemeClr val="accent1"/>
          </a:solidFill>
          <a:latin typeface="Arial" pitchFamily="-112" charset="0"/>
          <a:ea typeface="Geneva" pitchFamily="-112" charset="0"/>
          <a:cs typeface="Geneva" pitchFamily="-112" charset="0"/>
        </a:defRPr>
      </a:lvl8pPr>
      <a:lvl9pPr marL="2438278" algn="l" rtl="0" eaLnBrk="1" fontAlgn="base" hangingPunct="1">
        <a:spcBef>
          <a:spcPct val="0"/>
        </a:spcBef>
        <a:spcAft>
          <a:spcPct val="0"/>
        </a:spcAft>
        <a:defRPr sz="4267">
          <a:solidFill>
            <a:schemeClr val="accent1"/>
          </a:solidFill>
          <a:latin typeface="Arial" pitchFamily="-112" charset="0"/>
          <a:ea typeface="Geneva" pitchFamily="-112" charset="0"/>
          <a:cs typeface="Geneva" pitchFamily="-112" charset="0"/>
        </a:defRPr>
      </a:lvl9pPr>
    </p:titleStyle>
    <p:bodyStyle>
      <a:lvl1pPr marL="243405" indent="-243405" algn="l" rtl="0" eaLnBrk="1" fontAlgn="base" hangingPunct="1">
        <a:spcBef>
          <a:spcPct val="20000"/>
        </a:spcBef>
        <a:spcAft>
          <a:spcPct val="0"/>
        </a:spcAft>
        <a:buClr>
          <a:srgbClr val="529A43"/>
        </a:buClr>
        <a:buChar char="•"/>
        <a:tabLst/>
        <a:defRPr sz="2200">
          <a:solidFill>
            <a:schemeClr val="tx1"/>
          </a:solidFill>
          <a:latin typeface="+mn-lt"/>
          <a:ea typeface="ＭＳ Ｐゴシック" charset="0"/>
          <a:cs typeface="+mn-cs"/>
        </a:defRPr>
      </a:lvl1pPr>
      <a:lvl2pPr marL="478343" indent="-234939" algn="l" rtl="0" eaLnBrk="1" fontAlgn="base" hangingPunct="1">
        <a:spcBef>
          <a:spcPct val="20000"/>
        </a:spcBef>
        <a:spcAft>
          <a:spcPct val="0"/>
        </a:spcAft>
        <a:buClr>
          <a:srgbClr val="529A43"/>
        </a:buClr>
        <a:buFont typeface="Times" panose="02020603050405020304" pitchFamily="18" charset="0"/>
        <a:buChar char="•"/>
        <a:defRPr sz="1800">
          <a:solidFill>
            <a:schemeClr val="tx1"/>
          </a:solidFill>
          <a:latin typeface="+mn-lt"/>
          <a:ea typeface="+mn-ea"/>
          <a:cs typeface="+mn-cs"/>
        </a:defRPr>
      </a:lvl2pPr>
      <a:lvl3pPr marL="1219140" indent="0" algn="l" rtl="0" eaLnBrk="1" fontAlgn="base" hangingPunct="1">
        <a:spcBef>
          <a:spcPct val="20000"/>
        </a:spcBef>
        <a:spcAft>
          <a:spcPct val="0"/>
        </a:spcAft>
        <a:buClr>
          <a:srgbClr val="529A43"/>
        </a:buClr>
        <a:buFont typeface="Times" panose="02020603050405020304" pitchFamily="18" charset="0"/>
        <a:buNone/>
        <a:defRPr sz="2667">
          <a:solidFill>
            <a:srgbClr val="000000"/>
          </a:solidFill>
          <a:latin typeface="+mn-lt"/>
          <a:ea typeface="+mn-ea"/>
          <a:cs typeface="+mn-cs"/>
        </a:defRPr>
      </a:lvl3pPr>
      <a:lvl4pPr marL="2133493" indent="-304784" algn="l" rtl="0" eaLnBrk="1" fontAlgn="base" hangingPunct="1">
        <a:spcBef>
          <a:spcPct val="20000"/>
        </a:spcBef>
        <a:spcAft>
          <a:spcPct val="0"/>
        </a:spcAft>
        <a:buClr>
          <a:srgbClr val="529A43"/>
        </a:buClr>
        <a:buFont typeface="Times" panose="02020603050405020304" pitchFamily="18" charset="0"/>
        <a:buChar char="•"/>
        <a:defRPr sz="2667">
          <a:solidFill>
            <a:srgbClr val="000000"/>
          </a:solidFill>
          <a:latin typeface="+mn-lt"/>
          <a:ea typeface="+mn-ea"/>
          <a:cs typeface="+mn-cs"/>
        </a:defRPr>
      </a:lvl4pPr>
      <a:lvl5pPr marL="2743062" indent="-304784" algn="l" rtl="0" eaLnBrk="1" fontAlgn="base" hangingPunct="1">
        <a:spcBef>
          <a:spcPct val="20000"/>
        </a:spcBef>
        <a:spcAft>
          <a:spcPct val="0"/>
        </a:spcAft>
        <a:buClr>
          <a:srgbClr val="529A43"/>
        </a:buClr>
        <a:buFont typeface="Times" panose="02020603050405020304" pitchFamily="18" charset="0"/>
        <a:buChar char="•"/>
        <a:defRPr sz="2667">
          <a:solidFill>
            <a:srgbClr val="000000"/>
          </a:solidFill>
          <a:latin typeface="+mn-lt"/>
          <a:ea typeface="+mn-ea"/>
          <a:cs typeface="+mn-cs"/>
        </a:defRPr>
      </a:lvl5pPr>
      <a:lvl6pPr marL="3352632" indent="-304784" algn="l" rtl="0" eaLnBrk="1" fontAlgn="base" hangingPunct="1">
        <a:spcBef>
          <a:spcPct val="20000"/>
        </a:spcBef>
        <a:spcAft>
          <a:spcPct val="0"/>
        </a:spcAft>
        <a:buClr>
          <a:schemeClr val="accent1"/>
        </a:buClr>
        <a:buFont typeface="Times" pitchFamily="-112" charset="0"/>
        <a:buChar char="•"/>
        <a:defRPr sz="2667">
          <a:solidFill>
            <a:schemeClr val="tx1"/>
          </a:solidFill>
          <a:latin typeface="+mn-lt"/>
          <a:ea typeface="+mn-ea"/>
          <a:cs typeface="+mn-cs"/>
        </a:defRPr>
      </a:lvl6pPr>
      <a:lvl7pPr marL="3962202" indent="-304784" algn="l" rtl="0" eaLnBrk="1" fontAlgn="base" hangingPunct="1">
        <a:spcBef>
          <a:spcPct val="20000"/>
        </a:spcBef>
        <a:spcAft>
          <a:spcPct val="0"/>
        </a:spcAft>
        <a:buClr>
          <a:schemeClr val="accent1"/>
        </a:buClr>
        <a:buFont typeface="Times" pitchFamily="-112" charset="0"/>
        <a:buChar char="•"/>
        <a:defRPr sz="2667">
          <a:solidFill>
            <a:schemeClr val="tx1"/>
          </a:solidFill>
          <a:latin typeface="+mn-lt"/>
          <a:ea typeface="+mn-ea"/>
          <a:cs typeface="+mn-cs"/>
        </a:defRPr>
      </a:lvl7pPr>
      <a:lvl8pPr marL="4571772" indent="-304784" algn="l" rtl="0" eaLnBrk="1" fontAlgn="base" hangingPunct="1">
        <a:spcBef>
          <a:spcPct val="20000"/>
        </a:spcBef>
        <a:spcAft>
          <a:spcPct val="0"/>
        </a:spcAft>
        <a:buClr>
          <a:schemeClr val="accent1"/>
        </a:buClr>
        <a:buFont typeface="Times" pitchFamily="-112" charset="0"/>
        <a:buChar char="•"/>
        <a:defRPr sz="2667">
          <a:solidFill>
            <a:schemeClr val="tx1"/>
          </a:solidFill>
          <a:latin typeface="+mn-lt"/>
          <a:ea typeface="+mn-ea"/>
          <a:cs typeface="+mn-cs"/>
        </a:defRPr>
      </a:lvl8pPr>
      <a:lvl9pPr marL="5181341" indent="-304784" algn="l" rtl="0" eaLnBrk="1" fontAlgn="base" hangingPunct="1">
        <a:spcBef>
          <a:spcPct val="20000"/>
        </a:spcBef>
        <a:spcAft>
          <a:spcPct val="0"/>
        </a:spcAft>
        <a:buClr>
          <a:schemeClr val="accent1"/>
        </a:buClr>
        <a:buFont typeface="Times" pitchFamily="-112" charset="0"/>
        <a:buChar char="•"/>
        <a:defRPr sz="2667">
          <a:solidFill>
            <a:schemeClr val="tx1"/>
          </a:solidFill>
          <a:latin typeface="+mn-lt"/>
          <a:ea typeface="+mn-ea"/>
          <a:cs typeface="+mn-cs"/>
        </a:defRPr>
      </a:lvl9pPr>
    </p:bodyStyle>
    <p:otherStyle>
      <a:defPPr>
        <a:defRPr lang="de-DE"/>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jpe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jpeg"/><Relationship Id="rId2" Type="http://schemas.openxmlformats.org/officeDocument/2006/relationships/notesSlide" Target="../notesSlides/notesSlide1.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3.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jpeg"/><Relationship Id="rId28" Type="http://schemas.openxmlformats.org/officeDocument/2006/relationships/image" Target="../media/image51.jpeg"/><Relationship Id="rId10" Type="http://schemas.openxmlformats.org/officeDocument/2006/relationships/image" Target="../media/image33.jpe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emf"/></Relationships>
</file>

<file path=ppt/slides/_rels/slide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eg"/><Relationship Id="rId3" Type="http://schemas.openxmlformats.org/officeDocument/2006/relationships/image" Target="../media/image52.jpe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55.jpe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jpeg"/><Relationship Id="rId9" Type="http://schemas.openxmlformats.org/officeDocument/2006/relationships/image" Target="../media/image58.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8.png"/><Relationship Id="rId7" Type="http://schemas.openxmlformats.org/officeDocument/2006/relationships/image" Target="../media/image71.jpe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69.png"/><Relationship Id="rId9" Type="http://schemas.openxmlformats.org/officeDocument/2006/relationships/image" Target="../media/image73.png"/></Relationships>
</file>

<file path=ppt/slides/_rels/slide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EAADD0-68F9-40D5-9E4B-6AE0690ECD24}"/>
              </a:ext>
            </a:extLst>
          </p:cNvPr>
          <p:cNvSpPr>
            <a:spLocks noGrp="1"/>
          </p:cNvSpPr>
          <p:nvPr>
            <p:ph type="body" sz="quarter" idx="10"/>
          </p:nvPr>
        </p:nvSpPr>
        <p:spPr/>
        <p:txBody>
          <a:bodyPr/>
          <a:lstStyle/>
          <a:p>
            <a:r>
              <a:rPr lang="en-US" dirty="0"/>
              <a:t>EMBL - GRENOBLE</a:t>
            </a:r>
          </a:p>
        </p:txBody>
      </p:sp>
      <p:sp>
        <p:nvSpPr>
          <p:cNvPr id="3" name="Text Placeholder 2">
            <a:extLst>
              <a:ext uri="{FF2B5EF4-FFF2-40B4-BE49-F238E27FC236}">
                <a16:creationId xmlns:a16="http://schemas.microsoft.com/office/drawing/2014/main" id="{6D00783D-7728-45D2-BDAB-92EC23014390}"/>
              </a:ext>
            </a:extLst>
          </p:cNvPr>
          <p:cNvSpPr>
            <a:spLocks noGrp="1"/>
          </p:cNvSpPr>
          <p:nvPr>
            <p:ph type="body" sz="quarter" idx="16"/>
          </p:nvPr>
        </p:nvSpPr>
        <p:spPr>
          <a:xfrm>
            <a:off x="1159819" y="2071343"/>
            <a:ext cx="7158559" cy="451449"/>
          </a:xfrm>
        </p:spPr>
        <p:txBody>
          <a:bodyPr/>
          <a:lstStyle/>
          <a:p>
            <a:r>
              <a:rPr lang="en-US" dirty="0" err="1"/>
              <a:t>ISPyB</a:t>
            </a:r>
            <a:r>
              <a:rPr lang="en-US" dirty="0"/>
              <a:t> meeting – ALBA</a:t>
            </a:r>
          </a:p>
          <a:p>
            <a:endParaRPr lang="en-US" dirty="0"/>
          </a:p>
        </p:txBody>
      </p:sp>
      <p:sp>
        <p:nvSpPr>
          <p:cNvPr id="4" name="Text Placeholder 3">
            <a:extLst>
              <a:ext uri="{FF2B5EF4-FFF2-40B4-BE49-F238E27FC236}">
                <a16:creationId xmlns:a16="http://schemas.microsoft.com/office/drawing/2014/main" id="{62639371-E1E2-413A-8A3E-1EB0D5EE628A}"/>
              </a:ext>
            </a:extLst>
          </p:cNvPr>
          <p:cNvSpPr>
            <a:spLocks noGrp="1"/>
          </p:cNvSpPr>
          <p:nvPr>
            <p:ph type="body" sz="quarter" idx="18"/>
          </p:nvPr>
        </p:nvSpPr>
        <p:spPr/>
        <p:txBody>
          <a:bodyPr/>
          <a:lstStyle/>
          <a:p>
            <a:pPr defTabSz="685800">
              <a:lnSpc>
                <a:spcPct val="90000"/>
              </a:lnSpc>
              <a:spcBef>
                <a:spcPts val="750"/>
              </a:spcBef>
              <a:buClr>
                <a:schemeClr val="accent1"/>
              </a:buClr>
              <a:defRPr/>
            </a:pPr>
            <a:r>
              <a:rPr lang="en-US" sz="2200" b="1" dirty="0">
                <a:solidFill>
                  <a:schemeClr val="tx2"/>
                </a:solidFill>
                <a:latin typeface="+mn-lt"/>
                <a:ea typeface="+mn-ea"/>
              </a:rPr>
              <a:t>Raphael </a:t>
            </a:r>
            <a:r>
              <a:rPr lang="en-US" sz="2200" b="1" dirty="0" err="1">
                <a:solidFill>
                  <a:schemeClr val="tx2"/>
                </a:solidFill>
                <a:latin typeface="+mn-lt"/>
                <a:ea typeface="+mn-ea"/>
              </a:rPr>
              <a:t>Bourgeas</a:t>
            </a:r>
            <a:endParaRPr lang="en-US" sz="2200" b="1" dirty="0">
              <a:solidFill>
                <a:schemeClr val="tx2"/>
              </a:solidFill>
              <a:latin typeface="+mn-lt"/>
              <a:ea typeface="+mn-ea"/>
            </a:endParaRPr>
          </a:p>
          <a:p>
            <a:r>
              <a:rPr lang="en-US" dirty="0" err="1"/>
              <a:t>HTXLab</a:t>
            </a:r>
            <a:endParaRPr lang="en-US" dirty="0"/>
          </a:p>
          <a:p>
            <a:endParaRPr lang="en-US" dirty="0"/>
          </a:p>
          <a:p>
            <a:r>
              <a:rPr lang="en-US" sz="1400" dirty="0"/>
              <a:t>30</a:t>
            </a:r>
            <a:r>
              <a:rPr lang="en-US" sz="1400" baseline="30000" dirty="0"/>
              <a:t>th</a:t>
            </a:r>
            <a:r>
              <a:rPr lang="en-US" sz="1400" dirty="0"/>
              <a:t> of November 2023</a:t>
            </a:r>
          </a:p>
        </p:txBody>
      </p:sp>
    </p:spTree>
    <p:extLst>
      <p:ext uri="{BB962C8B-B14F-4D97-AF65-F5344CB8AC3E}">
        <p14:creationId xmlns:p14="http://schemas.microsoft.com/office/powerpoint/2010/main" val="173855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7">
            <a:extLst>
              <a:ext uri="{FF2B5EF4-FFF2-40B4-BE49-F238E27FC236}">
                <a16:creationId xmlns:a16="http://schemas.microsoft.com/office/drawing/2014/main" id="{EF214EA9-0954-6C4D-A38B-ABEC6C30C521}"/>
              </a:ext>
            </a:extLst>
          </p:cNvPr>
          <p:cNvPicPr>
            <a:picLocks noChangeAspect="1"/>
          </p:cNvPicPr>
          <p:nvPr/>
        </p:nvPicPr>
        <p:blipFill>
          <a:blip r:embed="rId3">
            <a:extLst>
              <a:ext uri="{28A0092B-C50C-407E-A947-70E740481C1C}">
                <a14:useLocalDpi xmlns:a14="http://schemas.microsoft.com/office/drawing/2010/main" val="0"/>
              </a:ext>
            </a:extLst>
          </a:blip>
          <a:srcRect l="6136" t="17528" r="11736" b="29681"/>
          <a:stretch>
            <a:fillRect/>
          </a:stretch>
        </p:blipFill>
        <p:spPr bwMode="auto">
          <a:xfrm>
            <a:off x="9468050" y="-2403648"/>
            <a:ext cx="3176689" cy="74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8">
            <a:extLst>
              <a:ext uri="{FF2B5EF4-FFF2-40B4-BE49-F238E27FC236}">
                <a16:creationId xmlns:a16="http://schemas.microsoft.com/office/drawing/2014/main" id="{8741F723-4217-374B-A1BA-7CBC404E4568}"/>
              </a:ext>
            </a:extLst>
          </p:cNvPr>
          <p:cNvGrpSpPr>
            <a:grpSpLocks noChangeAspect="1"/>
          </p:cNvGrpSpPr>
          <p:nvPr/>
        </p:nvGrpSpPr>
        <p:grpSpPr>
          <a:xfrm>
            <a:off x="156062" y="1978694"/>
            <a:ext cx="4741316" cy="4185285"/>
            <a:chOff x="7576722" y="3098331"/>
            <a:chExt cx="6893346" cy="6084942"/>
          </a:xfrm>
        </p:grpSpPr>
        <p:grpSp>
          <p:nvGrpSpPr>
            <p:cNvPr id="40" name="Group 39">
              <a:extLst>
                <a:ext uri="{FF2B5EF4-FFF2-40B4-BE49-F238E27FC236}">
                  <a16:creationId xmlns:a16="http://schemas.microsoft.com/office/drawing/2014/main" id="{9F56866B-52A9-3F4D-8496-A685D0E46BBE}"/>
                </a:ext>
              </a:extLst>
            </p:cNvPr>
            <p:cNvGrpSpPr/>
            <p:nvPr/>
          </p:nvGrpSpPr>
          <p:grpSpPr>
            <a:xfrm>
              <a:off x="8163401" y="3098331"/>
              <a:ext cx="4248000" cy="1152002"/>
              <a:chOff x="8310043" y="3150087"/>
              <a:chExt cx="4248000" cy="1152002"/>
            </a:xfrm>
          </p:grpSpPr>
          <p:sp>
            <p:nvSpPr>
              <p:cNvPr id="68" name="Rounded Rectangle 86">
                <a:extLst>
                  <a:ext uri="{FF2B5EF4-FFF2-40B4-BE49-F238E27FC236}">
                    <a16:creationId xmlns:a16="http://schemas.microsoft.com/office/drawing/2014/main" id="{AE454127-7554-B54D-9F90-E6BDB76CA492}"/>
                  </a:ext>
                </a:extLst>
              </p:cNvPr>
              <p:cNvSpPr/>
              <p:nvPr/>
            </p:nvSpPr>
            <p:spPr bwMode="auto">
              <a:xfrm>
                <a:off x="8310043" y="3150087"/>
                <a:ext cx="4248000" cy="1152002"/>
              </a:xfrm>
              <a:prstGeom prst="roundRect">
                <a:avLst/>
              </a:prstGeom>
              <a:noFill/>
              <a:ln w="88900" cap="flat" cmpd="thinThick"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a:defRPr/>
                </a:pPr>
                <a:endParaRPr lang="en-US">
                  <a:solidFill>
                    <a:srgbClr val="E33E3E"/>
                  </a:solidFill>
                  <a:latin typeface="Arial" pitchFamily="-112" charset="0"/>
                  <a:ea typeface="Geneva" pitchFamily="-112" charset="0"/>
                  <a:cs typeface="Geneva" pitchFamily="-112" charset="0"/>
                </a:endParaRPr>
              </a:p>
            </p:txBody>
          </p:sp>
          <p:grpSp>
            <p:nvGrpSpPr>
              <p:cNvPr id="69" name="Group 68">
                <a:extLst>
                  <a:ext uri="{FF2B5EF4-FFF2-40B4-BE49-F238E27FC236}">
                    <a16:creationId xmlns:a16="http://schemas.microsoft.com/office/drawing/2014/main" id="{DADE685F-A44B-CF4A-A0F5-01A2AE7B478D}"/>
                  </a:ext>
                </a:extLst>
              </p:cNvPr>
              <p:cNvGrpSpPr/>
              <p:nvPr/>
            </p:nvGrpSpPr>
            <p:grpSpPr>
              <a:xfrm>
                <a:off x="8418901" y="3221937"/>
                <a:ext cx="4030282" cy="1008301"/>
                <a:chOff x="6378110" y="1135453"/>
                <a:chExt cx="4030281" cy="1008302"/>
              </a:xfrm>
            </p:grpSpPr>
            <p:sp>
              <p:nvSpPr>
                <p:cNvPr id="70" name="Freeform 90">
                  <a:extLst>
                    <a:ext uri="{FF2B5EF4-FFF2-40B4-BE49-F238E27FC236}">
                      <a16:creationId xmlns:a16="http://schemas.microsoft.com/office/drawing/2014/main" id="{E8E47210-C097-C240-B723-318BF5A72D2F}"/>
                    </a:ext>
                  </a:extLst>
                </p:cNvPr>
                <p:cNvSpPr>
                  <a:spLocks noChangeAspect="1"/>
                </p:cNvSpPr>
                <p:nvPr/>
              </p:nvSpPr>
              <p:spPr>
                <a:xfrm>
                  <a:off x="6378110" y="1135453"/>
                  <a:ext cx="1007752" cy="1007751"/>
                </a:xfrm>
                <a:custGeom>
                  <a:avLst/>
                  <a:gdLst>
                    <a:gd name="connsiteX0" fmla="*/ 0 w 1282797"/>
                    <a:gd name="connsiteY0" fmla="*/ 213804 h 1282797"/>
                    <a:gd name="connsiteX1" fmla="*/ 213804 w 1282797"/>
                    <a:gd name="connsiteY1" fmla="*/ 0 h 1282797"/>
                    <a:gd name="connsiteX2" fmla="*/ 1068993 w 1282797"/>
                    <a:gd name="connsiteY2" fmla="*/ 0 h 1282797"/>
                    <a:gd name="connsiteX3" fmla="*/ 1282797 w 1282797"/>
                    <a:gd name="connsiteY3" fmla="*/ 213804 h 1282797"/>
                    <a:gd name="connsiteX4" fmla="*/ 1282797 w 1282797"/>
                    <a:gd name="connsiteY4" fmla="*/ 1068993 h 1282797"/>
                    <a:gd name="connsiteX5" fmla="*/ 1068993 w 1282797"/>
                    <a:gd name="connsiteY5" fmla="*/ 1282797 h 1282797"/>
                    <a:gd name="connsiteX6" fmla="*/ 213804 w 1282797"/>
                    <a:gd name="connsiteY6" fmla="*/ 1282797 h 1282797"/>
                    <a:gd name="connsiteX7" fmla="*/ 0 w 1282797"/>
                    <a:gd name="connsiteY7" fmla="*/ 1068993 h 1282797"/>
                    <a:gd name="connsiteX8" fmla="*/ 0 w 1282797"/>
                    <a:gd name="connsiteY8" fmla="*/ 213804 h 128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2797" h="1282797">
                      <a:moveTo>
                        <a:pt x="0" y="213804"/>
                      </a:moveTo>
                      <a:cubicBezTo>
                        <a:pt x="0" y="95723"/>
                        <a:pt x="95723" y="0"/>
                        <a:pt x="213804" y="0"/>
                      </a:cubicBezTo>
                      <a:lnTo>
                        <a:pt x="1068993" y="0"/>
                      </a:lnTo>
                      <a:cubicBezTo>
                        <a:pt x="1187074" y="0"/>
                        <a:pt x="1282797" y="95723"/>
                        <a:pt x="1282797" y="213804"/>
                      </a:cubicBezTo>
                      <a:lnTo>
                        <a:pt x="1282797" y="1068993"/>
                      </a:lnTo>
                      <a:cubicBezTo>
                        <a:pt x="1282797" y="1187074"/>
                        <a:pt x="1187074" y="1282797"/>
                        <a:pt x="1068993" y="1282797"/>
                      </a:cubicBezTo>
                      <a:lnTo>
                        <a:pt x="213804" y="1282797"/>
                      </a:lnTo>
                      <a:cubicBezTo>
                        <a:pt x="95723" y="1282797"/>
                        <a:pt x="0" y="1187074"/>
                        <a:pt x="0" y="1068993"/>
                      </a:cubicBezTo>
                      <a:lnTo>
                        <a:pt x="0" y="213804"/>
                      </a:lnTo>
                      <a:close/>
                    </a:path>
                  </a:pathLst>
                </a:custGeom>
                <a:blipFill rotWithShape="0">
                  <a:blip r:embed="rId4"/>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2171" tIns="272171" rIns="272171" bIns="272171" numCol="1" spcCol="1270" anchor="ctr" anchorCtr="0">
                  <a:noAutofit/>
                </a:bodyPr>
                <a:lstStyle/>
                <a:p>
                  <a:pPr algn="ctr" defTabSz="2444630">
                    <a:lnSpc>
                      <a:spcPct val="90000"/>
                    </a:lnSpc>
                    <a:spcAft>
                      <a:spcPct val="35000"/>
                    </a:spcAft>
                    <a:defRPr/>
                  </a:pPr>
                  <a:endParaRPr lang="en-US" sz="5500" dirty="0">
                    <a:solidFill>
                      <a:srgbClr val="FFFFFF"/>
                    </a:solidFill>
                    <a:latin typeface="Arial"/>
                  </a:endParaRPr>
                </a:p>
              </p:txBody>
            </p:sp>
            <p:sp>
              <p:nvSpPr>
                <p:cNvPr id="71" name="Freeform 91">
                  <a:extLst>
                    <a:ext uri="{FF2B5EF4-FFF2-40B4-BE49-F238E27FC236}">
                      <a16:creationId xmlns:a16="http://schemas.microsoft.com/office/drawing/2014/main" id="{92A8824A-CA02-1245-AE49-EE05E972164E}"/>
                    </a:ext>
                  </a:extLst>
                </p:cNvPr>
                <p:cNvSpPr>
                  <a:spLocks noChangeAspect="1"/>
                </p:cNvSpPr>
                <p:nvPr/>
              </p:nvSpPr>
              <p:spPr>
                <a:xfrm>
                  <a:off x="7385849" y="1135454"/>
                  <a:ext cx="1007752" cy="1007753"/>
                </a:xfrm>
                <a:custGeom>
                  <a:avLst/>
                  <a:gdLst>
                    <a:gd name="connsiteX0" fmla="*/ 0 w 1282797"/>
                    <a:gd name="connsiteY0" fmla="*/ 213804 h 1282797"/>
                    <a:gd name="connsiteX1" fmla="*/ 213804 w 1282797"/>
                    <a:gd name="connsiteY1" fmla="*/ 0 h 1282797"/>
                    <a:gd name="connsiteX2" fmla="*/ 1068993 w 1282797"/>
                    <a:gd name="connsiteY2" fmla="*/ 0 h 1282797"/>
                    <a:gd name="connsiteX3" fmla="*/ 1282797 w 1282797"/>
                    <a:gd name="connsiteY3" fmla="*/ 213804 h 1282797"/>
                    <a:gd name="connsiteX4" fmla="*/ 1282797 w 1282797"/>
                    <a:gd name="connsiteY4" fmla="*/ 1068993 h 1282797"/>
                    <a:gd name="connsiteX5" fmla="*/ 1068993 w 1282797"/>
                    <a:gd name="connsiteY5" fmla="*/ 1282797 h 1282797"/>
                    <a:gd name="connsiteX6" fmla="*/ 213804 w 1282797"/>
                    <a:gd name="connsiteY6" fmla="*/ 1282797 h 1282797"/>
                    <a:gd name="connsiteX7" fmla="*/ 0 w 1282797"/>
                    <a:gd name="connsiteY7" fmla="*/ 1068993 h 1282797"/>
                    <a:gd name="connsiteX8" fmla="*/ 0 w 1282797"/>
                    <a:gd name="connsiteY8" fmla="*/ 213804 h 128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2797" h="1282797">
                      <a:moveTo>
                        <a:pt x="0" y="213804"/>
                      </a:moveTo>
                      <a:cubicBezTo>
                        <a:pt x="0" y="95723"/>
                        <a:pt x="95723" y="0"/>
                        <a:pt x="213804" y="0"/>
                      </a:cubicBezTo>
                      <a:lnTo>
                        <a:pt x="1068993" y="0"/>
                      </a:lnTo>
                      <a:cubicBezTo>
                        <a:pt x="1187074" y="0"/>
                        <a:pt x="1282797" y="95723"/>
                        <a:pt x="1282797" y="213804"/>
                      </a:cubicBezTo>
                      <a:lnTo>
                        <a:pt x="1282797" y="1068993"/>
                      </a:lnTo>
                      <a:cubicBezTo>
                        <a:pt x="1282797" y="1187074"/>
                        <a:pt x="1187074" y="1282797"/>
                        <a:pt x="1068993" y="1282797"/>
                      </a:cubicBezTo>
                      <a:lnTo>
                        <a:pt x="213804" y="1282797"/>
                      </a:lnTo>
                      <a:cubicBezTo>
                        <a:pt x="95723" y="1282797"/>
                        <a:pt x="0" y="1187074"/>
                        <a:pt x="0" y="1068993"/>
                      </a:cubicBezTo>
                      <a:lnTo>
                        <a:pt x="0" y="213804"/>
                      </a:lnTo>
                      <a:close/>
                    </a:path>
                  </a:pathLst>
                </a:custGeom>
                <a:blipFill rotWithShape="0">
                  <a:blip r:embed="rId5"/>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2171" tIns="272171" rIns="272171" bIns="272171" numCol="1" spcCol="1270" anchor="ctr" anchorCtr="0">
                  <a:noAutofit/>
                </a:bodyPr>
                <a:lstStyle/>
                <a:p>
                  <a:pPr algn="ctr" defTabSz="2444630">
                    <a:lnSpc>
                      <a:spcPct val="90000"/>
                    </a:lnSpc>
                    <a:spcAft>
                      <a:spcPct val="35000"/>
                    </a:spcAft>
                    <a:defRPr/>
                  </a:pPr>
                  <a:endParaRPr lang="en-US" sz="5500" dirty="0">
                    <a:solidFill>
                      <a:srgbClr val="FFFFFF"/>
                    </a:solidFill>
                    <a:latin typeface="Arial"/>
                  </a:endParaRPr>
                </a:p>
              </p:txBody>
            </p:sp>
            <p:sp>
              <p:nvSpPr>
                <p:cNvPr id="72" name="Freeform 92">
                  <a:extLst>
                    <a:ext uri="{FF2B5EF4-FFF2-40B4-BE49-F238E27FC236}">
                      <a16:creationId xmlns:a16="http://schemas.microsoft.com/office/drawing/2014/main" id="{22784164-94F0-0A46-B109-0753C625CA0A}"/>
                    </a:ext>
                  </a:extLst>
                </p:cNvPr>
                <p:cNvSpPr>
                  <a:spLocks noChangeAspect="1"/>
                </p:cNvSpPr>
                <p:nvPr/>
              </p:nvSpPr>
              <p:spPr>
                <a:xfrm>
                  <a:off x="8392885" y="1136002"/>
                  <a:ext cx="1007752" cy="1007753"/>
                </a:xfrm>
                <a:custGeom>
                  <a:avLst/>
                  <a:gdLst>
                    <a:gd name="connsiteX0" fmla="*/ 0 w 1282797"/>
                    <a:gd name="connsiteY0" fmla="*/ 213804 h 1282797"/>
                    <a:gd name="connsiteX1" fmla="*/ 213804 w 1282797"/>
                    <a:gd name="connsiteY1" fmla="*/ 0 h 1282797"/>
                    <a:gd name="connsiteX2" fmla="*/ 1068993 w 1282797"/>
                    <a:gd name="connsiteY2" fmla="*/ 0 h 1282797"/>
                    <a:gd name="connsiteX3" fmla="*/ 1282797 w 1282797"/>
                    <a:gd name="connsiteY3" fmla="*/ 213804 h 1282797"/>
                    <a:gd name="connsiteX4" fmla="*/ 1282797 w 1282797"/>
                    <a:gd name="connsiteY4" fmla="*/ 1068993 h 1282797"/>
                    <a:gd name="connsiteX5" fmla="*/ 1068993 w 1282797"/>
                    <a:gd name="connsiteY5" fmla="*/ 1282797 h 1282797"/>
                    <a:gd name="connsiteX6" fmla="*/ 213804 w 1282797"/>
                    <a:gd name="connsiteY6" fmla="*/ 1282797 h 1282797"/>
                    <a:gd name="connsiteX7" fmla="*/ 0 w 1282797"/>
                    <a:gd name="connsiteY7" fmla="*/ 1068993 h 1282797"/>
                    <a:gd name="connsiteX8" fmla="*/ 0 w 1282797"/>
                    <a:gd name="connsiteY8" fmla="*/ 213804 h 128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2797" h="1282797">
                      <a:moveTo>
                        <a:pt x="0" y="213804"/>
                      </a:moveTo>
                      <a:cubicBezTo>
                        <a:pt x="0" y="95723"/>
                        <a:pt x="95723" y="0"/>
                        <a:pt x="213804" y="0"/>
                      </a:cubicBezTo>
                      <a:lnTo>
                        <a:pt x="1068993" y="0"/>
                      </a:lnTo>
                      <a:cubicBezTo>
                        <a:pt x="1187074" y="0"/>
                        <a:pt x="1282797" y="95723"/>
                        <a:pt x="1282797" y="213804"/>
                      </a:cubicBezTo>
                      <a:lnTo>
                        <a:pt x="1282797" y="1068993"/>
                      </a:lnTo>
                      <a:cubicBezTo>
                        <a:pt x="1282797" y="1187074"/>
                        <a:pt x="1187074" y="1282797"/>
                        <a:pt x="1068993" y="1282797"/>
                      </a:cubicBezTo>
                      <a:lnTo>
                        <a:pt x="213804" y="1282797"/>
                      </a:lnTo>
                      <a:cubicBezTo>
                        <a:pt x="95723" y="1282797"/>
                        <a:pt x="0" y="1187074"/>
                        <a:pt x="0" y="1068993"/>
                      </a:cubicBezTo>
                      <a:lnTo>
                        <a:pt x="0" y="213804"/>
                      </a:lnTo>
                      <a:close/>
                    </a:path>
                  </a:pathLst>
                </a:custGeom>
                <a:blipFill rotWithShape="0">
                  <a:blip r:embed="rId6"/>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2171" tIns="272171" rIns="272171" bIns="272171" numCol="1" spcCol="1270" anchor="ctr" anchorCtr="0">
                  <a:noAutofit/>
                </a:bodyPr>
                <a:lstStyle/>
                <a:p>
                  <a:pPr algn="ctr" defTabSz="2444630">
                    <a:lnSpc>
                      <a:spcPct val="90000"/>
                    </a:lnSpc>
                    <a:spcAft>
                      <a:spcPct val="35000"/>
                    </a:spcAft>
                    <a:defRPr/>
                  </a:pPr>
                  <a:endParaRPr lang="en-US" sz="5500" dirty="0">
                    <a:solidFill>
                      <a:srgbClr val="FFFFFF"/>
                    </a:solidFill>
                    <a:latin typeface="Arial"/>
                  </a:endParaRPr>
                </a:p>
              </p:txBody>
            </p:sp>
            <p:sp>
              <p:nvSpPr>
                <p:cNvPr id="73" name="Freeform 93">
                  <a:extLst>
                    <a:ext uri="{FF2B5EF4-FFF2-40B4-BE49-F238E27FC236}">
                      <a16:creationId xmlns:a16="http://schemas.microsoft.com/office/drawing/2014/main" id="{0B497102-9698-1C4C-8A9D-48F39693051E}"/>
                    </a:ext>
                  </a:extLst>
                </p:cNvPr>
                <p:cNvSpPr>
                  <a:spLocks noChangeAspect="1"/>
                </p:cNvSpPr>
                <p:nvPr/>
              </p:nvSpPr>
              <p:spPr>
                <a:xfrm>
                  <a:off x="9400638" y="1135454"/>
                  <a:ext cx="1007753" cy="1007752"/>
                </a:xfrm>
                <a:custGeom>
                  <a:avLst/>
                  <a:gdLst>
                    <a:gd name="connsiteX0" fmla="*/ 0 w 1282797"/>
                    <a:gd name="connsiteY0" fmla="*/ 213804 h 1282797"/>
                    <a:gd name="connsiteX1" fmla="*/ 213804 w 1282797"/>
                    <a:gd name="connsiteY1" fmla="*/ 0 h 1282797"/>
                    <a:gd name="connsiteX2" fmla="*/ 1068993 w 1282797"/>
                    <a:gd name="connsiteY2" fmla="*/ 0 h 1282797"/>
                    <a:gd name="connsiteX3" fmla="*/ 1282797 w 1282797"/>
                    <a:gd name="connsiteY3" fmla="*/ 213804 h 1282797"/>
                    <a:gd name="connsiteX4" fmla="*/ 1282797 w 1282797"/>
                    <a:gd name="connsiteY4" fmla="*/ 1068993 h 1282797"/>
                    <a:gd name="connsiteX5" fmla="*/ 1068993 w 1282797"/>
                    <a:gd name="connsiteY5" fmla="*/ 1282797 h 1282797"/>
                    <a:gd name="connsiteX6" fmla="*/ 213804 w 1282797"/>
                    <a:gd name="connsiteY6" fmla="*/ 1282797 h 1282797"/>
                    <a:gd name="connsiteX7" fmla="*/ 0 w 1282797"/>
                    <a:gd name="connsiteY7" fmla="*/ 1068993 h 1282797"/>
                    <a:gd name="connsiteX8" fmla="*/ 0 w 1282797"/>
                    <a:gd name="connsiteY8" fmla="*/ 213804 h 128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2797" h="1282797">
                      <a:moveTo>
                        <a:pt x="0" y="213804"/>
                      </a:moveTo>
                      <a:cubicBezTo>
                        <a:pt x="0" y="95723"/>
                        <a:pt x="95723" y="0"/>
                        <a:pt x="213804" y="0"/>
                      </a:cubicBezTo>
                      <a:lnTo>
                        <a:pt x="1068993" y="0"/>
                      </a:lnTo>
                      <a:cubicBezTo>
                        <a:pt x="1187074" y="0"/>
                        <a:pt x="1282797" y="95723"/>
                        <a:pt x="1282797" y="213804"/>
                      </a:cubicBezTo>
                      <a:lnTo>
                        <a:pt x="1282797" y="1068993"/>
                      </a:lnTo>
                      <a:cubicBezTo>
                        <a:pt x="1282797" y="1187074"/>
                        <a:pt x="1187074" y="1282797"/>
                        <a:pt x="1068993" y="1282797"/>
                      </a:cubicBezTo>
                      <a:lnTo>
                        <a:pt x="213804" y="1282797"/>
                      </a:lnTo>
                      <a:cubicBezTo>
                        <a:pt x="95723" y="1282797"/>
                        <a:pt x="0" y="1187074"/>
                        <a:pt x="0" y="1068993"/>
                      </a:cubicBezTo>
                      <a:lnTo>
                        <a:pt x="0" y="213804"/>
                      </a:lnTo>
                      <a:close/>
                    </a:path>
                  </a:pathLst>
                </a:custGeom>
                <a:blipFill rotWithShape="0">
                  <a:blip r:embed="rId7"/>
                  <a:stretch>
                    <a:fillRect/>
                  </a:stretch>
                </a:blipFill>
                <a:ln>
                  <a:no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2171" tIns="272171" rIns="272171" bIns="272171" numCol="1" spcCol="1270" anchor="ctr" anchorCtr="0">
                  <a:noAutofit/>
                </a:bodyPr>
                <a:lstStyle/>
                <a:p>
                  <a:pPr algn="ctr" defTabSz="2444630">
                    <a:lnSpc>
                      <a:spcPct val="90000"/>
                    </a:lnSpc>
                    <a:spcAft>
                      <a:spcPct val="35000"/>
                    </a:spcAft>
                    <a:defRPr/>
                  </a:pPr>
                  <a:endParaRPr lang="en-US" sz="5500" dirty="0">
                    <a:solidFill>
                      <a:srgbClr val="FFFFFF"/>
                    </a:solidFill>
                    <a:latin typeface="Arial"/>
                  </a:endParaRPr>
                </a:p>
              </p:txBody>
            </p:sp>
          </p:grpSp>
        </p:grpSp>
        <p:grpSp>
          <p:nvGrpSpPr>
            <p:cNvPr id="41" name="Group 40">
              <a:extLst>
                <a:ext uri="{FF2B5EF4-FFF2-40B4-BE49-F238E27FC236}">
                  <a16:creationId xmlns:a16="http://schemas.microsoft.com/office/drawing/2014/main" id="{9A393A0A-D280-9A43-A5FB-DDA98470ED8E}"/>
                </a:ext>
              </a:extLst>
            </p:cNvPr>
            <p:cNvGrpSpPr/>
            <p:nvPr/>
          </p:nvGrpSpPr>
          <p:grpSpPr>
            <a:xfrm>
              <a:off x="9514885" y="4265051"/>
              <a:ext cx="4248000" cy="1604028"/>
              <a:chOff x="10368859" y="4394441"/>
              <a:chExt cx="4248000" cy="1604028"/>
            </a:xfrm>
          </p:grpSpPr>
          <p:sp>
            <p:nvSpPr>
              <p:cNvPr id="61" name="TextBox 60">
                <a:extLst>
                  <a:ext uri="{FF2B5EF4-FFF2-40B4-BE49-F238E27FC236}">
                    <a16:creationId xmlns:a16="http://schemas.microsoft.com/office/drawing/2014/main" id="{C155D7EA-72EF-D845-A9D6-415D436ADC6C}"/>
                  </a:ext>
                </a:extLst>
              </p:cNvPr>
              <p:cNvSpPr txBox="1"/>
              <p:nvPr/>
            </p:nvSpPr>
            <p:spPr>
              <a:xfrm>
                <a:off x="10423432" y="4394441"/>
                <a:ext cx="4138854" cy="402726"/>
              </a:xfrm>
              <a:prstGeom prst="rect">
                <a:avLst/>
              </a:prstGeom>
              <a:noFill/>
            </p:spPr>
            <p:txBody>
              <a:bodyPr wrap="square" rtlCol="0">
                <a:spAutoFit/>
              </a:bodyPr>
              <a:lstStyle/>
              <a:p>
                <a:pPr algn="ctr" defTabSz="914354">
                  <a:defRPr/>
                </a:pPr>
                <a:r>
                  <a:rPr lang="en-GB" sz="1200" b="1" i="1" dirty="0" err="1">
                    <a:solidFill>
                      <a:srgbClr val="007E82"/>
                    </a:solidFill>
                    <a:ea typeface="ＭＳ Ｐゴシック" pitchFamily="-84" charset="-128"/>
                  </a:rPr>
                  <a:t>CrystalDirect</a:t>
                </a:r>
                <a:r>
                  <a:rPr lang="en-GB" sz="1200" b="1" i="1" dirty="0">
                    <a:solidFill>
                      <a:srgbClr val="007E82"/>
                    </a:solidFill>
                    <a:ea typeface="ＭＳ Ｐゴシック" pitchFamily="-84" charset="-128"/>
                  </a:rPr>
                  <a:t>™ Technology</a:t>
                </a:r>
                <a:endParaRPr lang="en-US" sz="1200" b="1" i="1" dirty="0">
                  <a:solidFill>
                    <a:srgbClr val="007E82"/>
                  </a:solidFill>
                  <a:ea typeface="ＭＳ Ｐゴシック" pitchFamily="-84" charset="-128"/>
                </a:endParaRPr>
              </a:p>
            </p:txBody>
          </p:sp>
          <p:grpSp>
            <p:nvGrpSpPr>
              <p:cNvPr id="62" name="Group 61">
                <a:extLst>
                  <a:ext uri="{FF2B5EF4-FFF2-40B4-BE49-F238E27FC236}">
                    <a16:creationId xmlns:a16="http://schemas.microsoft.com/office/drawing/2014/main" id="{A5D33D37-8825-884F-B9ED-F8A4C28EA490}"/>
                  </a:ext>
                </a:extLst>
              </p:cNvPr>
              <p:cNvGrpSpPr/>
              <p:nvPr/>
            </p:nvGrpSpPr>
            <p:grpSpPr>
              <a:xfrm>
                <a:off x="10368859" y="4846469"/>
                <a:ext cx="4248000" cy="1152000"/>
                <a:chOff x="16847010" y="-428444"/>
                <a:chExt cx="4248000" cy="1152000"/>
              </a:xfrm>
            </p:grpSpPr>
            <p:sp>
              <p:nvSpPr>
                <p:cNvPr id="63" name="Rounded Rectangle 81">
                  <a:extLst>
                    <a:ext uri="{FF2B5EF4-FFF2-40B4-BE49-F238E27FC236}">
                      <a16:creationId xmlns:a16="http://schemas.microsoft.com/office/drawing/2014/main" id="{0CE945B1-A663-EF4A-8F07-E172A73F044A}"/>
                    </a:ext>
                  </a:extLst>
                </p:cNvPr>
                <p:cNvSpPr/>
                <p:nvPr/>
              </p:nvSpPr>
              <p:spPr bwMode="auto">
                <a:xfrm>
                  <a:off x="16847010" y="-428444"/>
                  <a:ext cx="4248000" cy="1152000"/>
                </a:xfrm>
                <a:prstGeom prst="roundRect">
                  <a:avLst/>
                </a:prstGeom>
                <a:noFill/>
                <a:ln w="88900" cap="flat" cmpd="thinThick"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a:defRPr/>
                  </a:pPr>
                  <a:endParaRPr lang="en-US">
                    <a:solidFill>
                      <a:srgbClr val="E33E3E"/>
                    </a:solidFill>
                    <a:latin typeface="Arial" pitchFamily="-112" charset="0"/>
                    <a:ea typeface="Geneva" pitchFamily="-112" charset="0"/>
                    <a:cs typeface="Geneva" pitchFamily="-112" charset="0"/>
                  </a:endParaRPr>
                </a:p>
              </p:txBody>
            </p:sp>
            <p:grpSp>
              <p:nvGrpSpPr>
                <p:cNvPr id="64" name="Group 63">
                  <a:extLst>
                    <a:ext uri="{FF2B5EF4-FFF2-40B4-BE49-F238E27FC236}">
                      <a16:creationId xmlns:a16="http://schemas.microsoft.com/office/drawing/2014/main" id="{7AD7455F-114A-EF42-B6DB-58B4260F5683}"/>
                    </a:ext>
                  </a:extLst>
                </p:cNvPr>
                <p:cNvGrpSpPr/>
                <p:nvPr/>
              </p:nvGrpSpPr>
              <p:grpSpPr>
                <a:xfrm>
                  <a:off x="16942234" y="-356291"/>
                  <a:ext cx="4068683" cy="1018674"/>
                  <a:chOff x="16765595" y="6258265"/>
                  <a:chExt cx="4068683" cy="1018674"/>
                </a:xfrm>
              </p:grpSpPr>
              <p:pic>
                <p:nvPicPr>
                  <p:cNvPr id="65" name="Picture 6">
                    <a:extLst>
                      <a:ext uri="{FF2B5EF4-FFF2-40B4-BE49-F238E27FC236}">
                        <a16:creationId xmlns:a16="http://schemas.microsoft.com/office/drawing/2014/main" id="{AD2E7511-EB01-6D4C-AB80-997B7174CFA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0236" t="28983" r="5952" b="28326"/>
                  <a:stretch/>
                </p:blipFill>
                <p:spPr bwMode="auto">
                  <a:xfrm>
                    <a:off x="18257333" y="6268939"/>
                    <a:ext cx="1382826" cy="1008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66" name="Picture 7">
                    <a:extLst>
                      <a:ext uri="{FF2B5EF4-FFF2-40B4-BE49-F238E27FC236}">
                        <a16:creationId xmlns:a16="http://schemas.microsoft.com/office/drawing/2014/main" id="{2BEB5C1C-51FA-D542-8302-E22B38352B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834" t="16667" r="28889" b="25000"/>
                  <a:stretch/>
                </p:blipFill>
                <p:spPr bwMode="auto">
                  <a:xfrm rot="10800000">
                    <a:off x="19640158" y="6268937"/>
                    <a:ext cx="1194120" cy="1007999"/>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67" name="Picture 3" descr="C:\Documents and Settings\ghoffman\My Documents\CrystalDirect\pics\harvester\plate holder\P1010099.JPG">
                    <a:extLst>
                      <a:ext uri="{FF2B5EF4-FFF2-40B4-BE49-F238E27FC236}">
                        <a16:creationId xmlns:a16="http://schemas.microsoft.com/office/drawing/2014/main" id="{D1C3535A-4243-254B-A72B-91AEB6278A0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l="26189" t="43333" r="38893" b="25000"/>
                  <a:stretch>
                    <a:fillRect/>
                  </a:stretch>
                </p:blipFill>
                <p:spPr bwMode="auto">
                  <a:xfrm>
                    <a:off x="16765595" y="6258265"/>
                    <a:ext cx="1485631" cy="1008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grpSp>
          </p:grpSp>
        </p:grpSp>
        <p:grpSp>
          <p:nvGrpSpPr>
            <p:cNvPr id="42" name="Group 41">
              <a:extLst>
                <a:ext uri="{FF2B5EF4-FFF2-40B4-BE49-F238E27FC236}">
                  <a16:creationId xmlns:a16="http://schemas.microsoft.com/office/drawing/2014/main" id="{8BCDE826-477D-2344-92A6-F062535C0DFA}"/>
                </a:ext>
              </a:extLst>
            </p:cNvPr>
            <p:cNvGrpSpPr/>
            <p:nvPr/>
          </p:nvGrpSpPr>
          <p:grpSpPr>
            <a:xfrm>
              <a:off x="7576722" y="5854230"/>
              <a:ext cx="4248000" cy="1618401"/>
              <a:chOff x="8292680" y="6078506"/>
              <a:chExt cx="4248000" cy="1618401"/>
            </a:xfrm>
          </p:grpSpPr>
          <p:sp>
            <p:nvSpPr>
              <p:cNvPr id="55" name="TextBox 54">
                <a:extLst>
                  <a:ext uri="{FF2B5EF4-FFF2-40B4-BE49-F238E27FC236}">
                    <a16:creationId xmlns:a16="http://schemas.microsoft.com/office/drawing/2014/main" id="{C0924C08-ECAE-FC45-AD66-F38357ACFCB8}"/>
                  </a:ext>
                </a:extLst>
              </p:cNvPr>
              <p:cNvSpPr txBox="1"/>
              <p:nvPr/>
            </p:nvSpPr>
            <p:spPr>
              <a:xfrm>
                <a:off x="8940515" y="6078506"/>
                <a:ext cx="2952328" cy="402726"/>
              </a:xfrm>
              <a:prstGeom prst="rect">
                <a:avLst/>
              </a:prstGeom>
              <a:noFill/>
            </p:spPr>
            <p:txBody>
              <a:bodyPr wrap="square" rtlCol="0">
                <a:spAutoFit/>
              </a:bodyPr>
              <a:lstStyle/>
              <a:p>
                <a:pPr algn="ctr" defTabSz="914354">
                  <a:defRPr/>
                </a:pPr>
                <a:r>
                  <a:rPr lang="en-GB" sz="1200" b="1" i="1" dirty="0">
                    <a:solidFill>
                      <a:srgbClr val="007E82"/>
                    </a:solidFill>
                    <a:ea typeface="ＭＳ Ｐゴシック" pitchFamily="-84" charset="-128"/>
                  </a:rPr>
                  <a:t>Synchrotron beamlines</a:t>
                </a:r>
                <a:endParaRPr lang="en-US" sz="1200" b="1" i="1" dirty="0">
                  <a:solidFill>
                    <a:srgbClr val="007E82"/>
                  </a:solidFill>
                  <a:ea typeface="ＭＳ Ｐゴシック" pitchFamily="-84" charset="-128"/>
                </a:endParaRPr>
              </a:p>
            </p:txBody>
          </p:sp>
          <p:grpSp>
            <p:nvGrpSpPr>
              <p:cNvPr id="56" name="Group 55">
                <a:extLst>
                  <a:ext uri="{FF2B5EF4-FFF2-40B4-BE49-F238E27FC236}">
                    <a16:creationId xmlns:a16="http://schemas.microsoft.com/office/drawing/2014/main" id="{B76DF83C-BB0F-0E4F-8628-15E0B46496C6}"/>
                  </a:ext>
                </a:extLst>
              </p:cNvPr>
              <p:cNvGrpSpPr/>
              <p:nvPr/>
            </p:nvGrpSpPr>
            <p:grpSpPr>
              <a:xfrm>
                <a:off x="8292680" y="6544907"/>
                <a:ext cx="4248000" cy="1152000"/>
                <a:chOff x="13571114" y="7439314"/>
                <a:chExt cx="4248000" cy="1152000"/>
              </a:xfrm>
            </p:grpSpPr>
            <p:sp>
              <p:nvSpPr>
                <p:cNvPr id="57" name="Rounded Rectangle 75">
                  <a:extLst>
                    <a:ext uri="{FF2B5EF4-FFF2-40B4-BE49-F238E27FC236}">
                      <a16:creationId xmlns:a16="http://schemas.microsoft.com/office/drawing/2014/main" id="{6A6CDD5C-08BB-4548-BF1D-ACD8B98EDF6B}"/>
                    </a:ext>
                  </a:extLst>
                </p:cNvPr>
                <p:cNvSpPr/>
                <p:nvPr/>
              </p:nvSpPr>
              <p:spPr bwMode="auto">
                <a:xfrm>
                  <a:off x="13571114" y="7439314"/>
                  <a:ext cx="4248000" cy="1152000"/>
                </a:xfrm>
                <a:prstGeom prst="roundRect">
                  <a:avLst/>
                </a:prstGeom>
                <a:noFill/>
                <a:ln w="88900" cap="flat" cmpd="thinThick"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a:defRPr/>
                  </a:pPr>
                  <a:endParaRPr lang="en-US">
                    <a:solidFill>
                      <a:srgbClr val="E33E3E"/>
                    </a:solidFill>
                    <a:latin typeface="Arial" pitchFamily="-112" charset="0"/>
                    <a:ea typeface="Geneva" pitchFamily="-112" charset="0"/>
                    <a:cs typeface="Geneva" pitchFamily="-112" charset="0"/>
                  </a:endParaRPr>
                </a:p>
              </p:txBody>
            </p:sp>
            <p:pic>
              <p:nvPicPr>
                <p:cNvPr id="58" name="Picture 57">
                  <a:extLst>
                    <a:ext uri="{FF2B5EF4-FFF2-40B4-BE49-F238E27FC236}">
                      <a16:creationId xmlns:a16="http://schemas.microsoft.com/office/drawing/2014/main" id="{E5474BEF-CB25-FA40-9E1A-2D852EF263A8}"/>
                    </a:ext>
                  </a:extLst>
                </p:cNvPr>
                <p:cNvPicPr>
                  <a:picLocks noChangeAspect="1"/>
                </p:cNvPicPr>
                <p:nvPr/>
              </p:nvPicPr>
              <p:blipFill rotWithShape="1">
                <a:blip r:embed="rId11"/>
                <a:srcRect r="52476"/>
                <a:stretch/>
              </p:blipFill>
              <p:spPr>
                <a:xfrm>
                  <a:off x="13703233" y="7515320"/>
                  <a:ext cx="2263168" cy="1008000"/>
                </a:xfrm>
                <a:prstGeom prst="roundRect">
                  <a:avLst>
                    <a:gd name="adj" fmla="val 8594"/>
                  </a:avLst>
                </a:prstGeom>
                <a:solidFill>
                  <a:srgbClr val="FFFFFF">
                    <a:shade val="85000"/>
                  </a:srgbClr>
                </a:solidFill>
                <a:ln>
                  <a:noFill/>
                </a:ln>
                <a:effectLst/>
              </p:spPr>
            </p:pic>
            <p:pic>
              <p:nvPicPr>
                <p:cNvPr id="59" name="Picture 58">
                  <a:extLst>
                    <a:ext uri="{FF2B5EF4-FFF2-40B4-BE49-F238E27FC236}">
                      <a16:creationId xmlns:a16="http://schemas.microsoft.com/office/drawing/2014/main" id="{6CCD1152-02D8-B540-912B-23DDCB5CE6A1}"/>
                    </a:ext>
                  </a:extLst>
                </p:cNvPr>
                <p:cNvPicPr>
                  <a:picLocks noChangeAspect="1"/>
                </p:cNvPicPr>
                <p:nvPr/>
              </p:nvPicPr>
              <p:blipFill rotWithShape="1">
                <a:blip r:embed="rId11"/>
                <a:srcRect l="56038" r="25010"/>
                <a:stretch/>
              </p:blipFill>
              <p:spPr>
                <a:xfrm>
                  <a:off x="15966401" y="7515321"/>
                  <a:ext cx="902525" cy="1008000"/>
                </a:xfrm>
                <a:prstGeom prst="roundRect">
                  <a:avLst>
                    <a:gd name="adj" fmla="val 8594"/>
                  </a:avLst>
                </a:prstGeom>
                <a:solidFill>
                  <a:srgbClr val="FFFFFF">
                    <a:shade val="85000"/>
                  </a:srgbClr>
                </a:solidFill>
                <a:ln>
                  <a:noFill/>
                </a:ln>
                <a:effectLst/>
              </p:spPr>
            </p:pic>
            <p:pic>
              <p:nvPicPr>
                <p:cNvPr id="60" name="Picture 59">
                  <a:extLst>
                    <a:ext uri="{FF2B5EF4-FFF2-40B4-BE49-F238E27FC236}">
                      <a16:creationId xmlns:a16="http://schemas.microsoft.com/office/drawing/2014/main" id="{89131DFA-2FAD-D747-9D13-364ACE115A1E}"/>
                    </a:ext>
                  </a:extLst>
                </p:cNvPr>
                <p:cNvPicPr>
                  <a:picLocks noChangeAspect="1"/>
                </p:cNvPicPr>
                <p:nvPr/>
              </p:nvPicPr>
              <p:blipFill rotWithShape="1">
                <a:blip r:embed="rId11"/>
                <a:srcRect l="82567"/>
                <a:stretch/>
              </p:blipFill>
              <p:spPr>
                <a:xfrm>
                  <a:off x="16868926" y="7515321"/>
                  <a:ext cx="830173" cy="1008000"/>
                </a:xfrm>
                <a:prstGeom prst="roundRect">
                  <a:avLst>
                    <a:gd name="adj" fmla="val 8594"/>
                  </a:avLst>
                </a:prstGeom>
                <a:solidFill>
                  <a:srgbClr val="FFFFFF">
                    <a:shade val="85000"/>
                  </a:srgbClr>
                </a:solidFill>
                <a:ln>
                  <a:noFill/>
                </a:ln>
                <a:effectLst/>
              </p:spPr>
            </p:pic>
          </p:grpSp>
        </p:grpSp>
        <p:grpSp>
          <p:nvGrpSpPr>
            <p:cNvPr id="43" name="Group 42">
              <a:extLst>
                <a:ext uri="{FF2B5EF4-FFF2-40B4-BE49-F238E27FC236}">
                  <a16:creationId xmlns:a16="http://schemas.microsoft.com/office/drawing/2014/main" id="{3F7057E8-8538-F540-932B-84C484192941}"/>
                </a:ext>
              </a:extLst>
            </p:cNvPr>
            <p:cNvGrpSpPr/>
            <p:nvPr/>
          </p:nvGrpSpPr>
          <p:grpSpPr>
            <a:xfrm>
              <a:off x="9610108" y="7438128"/>
              <a:ext cx="4859960" cy="1745145"/>
              <a:chOff x="9592856" y="7533014"/>
              <a:chExt cx="4859960" cy="1745145"/>
            </a:xfrm>
          </p:grpSpPr>
          <p:sp>
            <p:nvSpPr>
              <p:cNvPr id="44" name="TextBox 43">
                <a:extLst>
                  <a:ext uri="{FF2B5EF4-FFF2-40B4-BE49-F238E27FC236}">
                    <a16:creationId xmlns:a16="http://schemas.microsoft.com/office/drawing/2014/main" id="{3992FBAA-073A-F144-97B0-BDFFCBBF2785}"/>
                  </a:ext>
                </a:extLst>
              </p:cNvPr>
              <p:cNvSpPr txBox="1"/>
              <p:nvPr/>
            </p:nvSpPr>
            <p:spPr>
              <a:xfrm>
                <a:off x="10057075" y="7533014"/>
                <a:ext cx="4395741" cy="1745145"/>
              </a:xfrm>
              <a:prstGeom prst="rect">
                <a:avLst/>
              </a:prstGeom>
              <a:noFill/>
            </p:spPr>
            <p:txBody>
              <a:bodyPr wrap="square" rtlCol="0">
                <a:spAutoFit/>
              </a:bodyPr>
              <a:lstStyle/>
              <a:p>
                <a:pPr algn="ctr" defTabSz="914354">
                  <a:defRPr/>
                </a:pPr>
                <a:r>
                  <a:rPr lang="en-US" sz="1200" b="1" i="1" dirty="0">
                    <a:solidFill>
                      <a:srgbClr val="007E82"/>
                    </a:solidFill>
                    <a:ea typeface="ＭＳ Ｐゴシック" pitchFamily="-84" charset="-128"/>
                  </a:rPr>
                  <a:t>Automated data  processing</a:t>
                </a:r>
              </a:p>
              <a:p>
                <a:pPr algn="ctr" defTabSz="914354">
                  <a:defRPr/>
                </a:pPr>
                <a:endParaRPr lang="en-US" sz="1200" b="1" i="1" dirty="0">
                  <a:solidFill>
                    <a:srgbClr val="007E82"/>
                  </a:solidFill>
                  <a:ea typeface="ＭＳ Ｐゴシック" pitchFamily="-84" charset="-128"/>
                </a:endParaRPr>
              </a:p>
              <a:p>
                <a:pPr algn="ctr" defTabSz="914354">
                  <a:defRPr/>
                </a:pPr>
                <a:endParaRPr lang="en-US" sz="1200" b="1" i="1" dirty="0">
                  <a:solidFill>
                    <a:srgbClr val="007E82"/>
                  </a:solidFill>
                  <a:ea typeface="ＭＳ Ｐゴシック" pitchFamily="-84" charset="-128"/>
                </a:endParaRPr>
              </a:p>
              <a:p>
                <a:pPr algn="ctr" defTabSz="914354">
                  <a:defRPr/>
                </a:pPr>
                <a:endParaRPr lang="en-US" sz="1200" b="1" i="1" dirty="0">
                  <a:solidFill>
                    <a:srgbClr val="007E82"/>
                  </a:solidFill>
                  <a:ea typeface="ＭＳ Ｐゴシック" pitchFamily="-84" charset="-128"/>
                </a:endParaRPr>
              </a:p>
              <a:p>
                <a:pPr algn="ctr" defTabSz="914354">
                  <a:defRPr/>
                </a:pPr>
                <a:endParaRPr lang="en-US" sz="1200" b="1" i="1" dirty="0">
                  <a:solidFill>
                    <a:srgbClr val="007E82"/>
                  </a:solidFill>
                  <a:ea typeface="ＭＳ Ｐゴシック" pitchFamily="-84" charset="-128"/>
                </a:endParaRPr>
              </a:p>
              <a:p>
                <a:pPr algn="ctr" defTabSz="914354">
                  <a:defRPr/>
                </a:pPr>
                <a:r>
                  <a:rPr lang="en-US" sz="1200" b="1" i="1" dirty="0">
                    <a:solidFill>
                      <a:srgbClr val="007E82"/>
                    </a:solidFill>
                    <a:ea typeface="ＭＳ Ｐゴシック" pitchFamily="-84" charset="-128"/>
                  </a:rPr>
                  <a:t> </a:t>
                </a:r>
              </a:p>
            </p:txBody>
          </p:sp>
          <p:grpSp>
            <p:nvGrpSpPr>
              <p:cNvPr id="45" name="Group 44">
                <a:extLst>
                  <a:ext uri="{FF2B5EF4-FFF2-40B4-BE49-F238E27FC236}">
                    <a16:creationId xmlns:a16="http://schemas.microsoft.com/office/drawing/2014/main" id="{D2607375-F7C2-534C-86A0-ADE1608B4A20}"/>
                  </a:ext>
                </a:extLst>
              </p:cNvPr>
              <p:cNvGrpSpPr/>
              <p:nvPr/>
            </p:nvGrpSpPr>
            <p:grpSpPr>
              <a:xfrm>
                <a:off x="9592856" y="7981965"/>
                <a:ext cx="4247999" cy="1152000"/>
                <a:chOff x="14289832" y="7176541"/>
                <a:chExt cx="4247999" cy="1152000"/>
              </a:xfrm>
            </p:grpSpPr>
            <p:pic>
              <p:nvPicPr>
                <p:cNvPr id="46" name="Picture 57">
                  <a:extLst>
                    <a:ext uri="{FF2B5EF4-FFF2-40B4-BE49-F238E27FC236}">
                      <a16:creationId xmlns:a16="http://schemas.microsoft.com/office/drawing/2014/main" id="{D5545DC3-05F7-4749-A493-13BD3AB644AD}"/>
                    </a:ext>
                  </a:extLst>
                </p:cNvPr>
                <p:cNvPicPr>
                  <a:picLocks noChangeAspect="1"/>
                </p:cNvPicPr>
                <p:nvPr/>
              </p:nvPicPr>
              <p:blipFill>
                <a:blip r:embed="rId12">
                  <a:extLst>
                    <a:ext uri="{28A0092B-C50C-407E-A947-70E740481C1C}">
                      <a14:useLocalDpi xmlns:a14="http://schemas.microsoft.com/office/drawing/2010/main" val="0"/>
                    </a:ext>
                  </a:extLst>
                </a:blip>
                <a:srcRect l="18227" t="6725" r="19939" b="10693"/>
                <a:stretch>
                  <a:fillRect/>
                </a:stretch>
              </p:blipFill>
              <p:spPr bwMode="auto">
                <a:xfrm rot="16200000">
                  <a:off x="14631250" y="7079379"/>
                  <a:ext cx="1008000" cy="1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grpSp>
              <p:nvGrpSpPr>
                <p:cNvPr id="47" name="Group 46">
                  <a:extLst>
                    <a:ext uri="{FF2B5EF4-FFF2-40B4-BE49-F238E27FC236}">
                      <a16:creationId xmlns:a16="http://schemas.microsoft.com/office/drawing/2014/main" id="{BB45EFE9-3253-744D-81BA-5C99E84F583E}"/>
                    </a:ext>
                  </a:extLst>
                </p:cNvPr>
                <p:cNvGrpSpPr>
                  <a:grpSpLocks noChangeAspect="1"/>
                </p:cNvGrpSpPr>
                <p:nvPr/>
              </p:nvGrpSpPr>
              <p:grpSpPr>
                <a:xfrm>
                  <a:off x="15953479" y="7245479"/>
                  <a:ext cx="2356218" cy="1007996"/>
                  <a:chOff x="13547643" y="8202989"/>
                  <a:chExt cx="2646526" cy="1132189"/>
                </a:xfrm>
              </p:grpSpPr>
              <p:pic>
                <p:nvPicPr>
                  <p:cNvPr id="49" name="Picture 6">
                    <a:extLst>
                      <a:ext uri="{FF2B5EF4-FFF2-40B4-BE49-F238E27FC236}">
                        <a16:creationId xmlns:a16="http://schemas.microsoft.com/office/drawing/2014/main" id="{C36153D7-CEE8-3C46-AC1A-2DBDF045E84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481" t="23039" r="49" b="21664"/>
                  <a:stretch/>
                </p:blipFill>
                <p:spPr bwMode="auto">
                  <a:xfrm>
                    <a:off x="14455406" y="8202989"/>
                    <a:ext cx="987586" cy="572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2">
                    <a:extLst>
                      <a:ext uri="{FF2B5EF4-FFF2-40B4-BE49-F238E27FC236}">
                        <a16:creationId xmlns:a16="http://schemas.microsoft.com/office/drawing/2014/main" id="{06A1A7E2-EE3D-6D4B-8574-9F8DC4AFD86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l="6912" t="21504" r="12448" b="23969"/>
                  <a:stretch>
                    <a:fillRect/>
                  </a:stretch>
                </p:blipFill>
                <p:spPr bwMode="auto">
                  <a:xfrm>
                    <a:off x="13547643" y="8205081"/>
                    <a:ext cx="874713" cy="591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9">
                    <a:extLst>
                      <a:ext uri="{FF2B5EF4-FFF2-40B4-BE49-F238E27FC236}">
                        <a16:creationId xmlns:a16="http://schemas.microsoft.com/office/drawing/2014/main" id="{D47E759D-26DB-6448-93C2-00B5940AA0E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16960" t="21120" r="17120" b="17441"/>
                  <a:stretch>
                    <a:fillRect/>
                  </a:stretch>
                </p:blipFill>
                <p:spPr bwMode="auto">
                  <a:xfrm>
                    <a:off x="15551873" y="8204318"/>
                    <a:ext cx="620030" cy="57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7">
                    <a:extLst>
                      <a:ext uri="{FF2B5EF4-FFF2-40B4-BE49-F238E27FC236}">
                        <a16:creationId xmlns:a16="http://schemas.microsoft.com/office/drawing/2014/main" id="{406922EC-1519-4048-A76B-92B8782DEE7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l="9996" t="19839" r="5440" b="25841"/>
                  <a:stretch>
                    <a:fillRect/>
                  </a:stretch>
                </p:blipFill>
                <p:spPr bwMode="auto">
                  <a:xfrm>
                    <a:off x="15366508" y="8803608"/>
                    <a:ext cx="827661" cy="53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10">
                    <a:extLst>
                      <a:ext uri="{FF2B5EF4-FFF2-40B4-BE49-F238E27FC236}">
                        <a16:creationId xmlns:a16="http://schemas.microsoft.com/office/drawing/2014/main" id="{7754E08B-12ED-CC44-B2F7-3B7C475EEA9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l="11040" t="23759" r="11200" b="27760"/>
                  <a:stretch>
                    <a:fillRect/>
                  </a:stretch>
                </p:blipFill>
                <p:spPr bwMode="auto">
                  <a:xfrm>
                    <a:off x="13598691" y="8841876"/>
                    <a:ext cx="788042" cy="490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7">
                    <a:extLst>
                      <a:ext uri="{FF2B5EF4-FFF2-40B4-BE49-F238E27FC236}">
                        <a16:creationId xmlns:a16="http://schemas.microsoft.com/office/drawing/2014/main" id="{188C27CE-FEBC-144C-A638-1D8F48409EA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l="4160" t="21120" r="12959" b="27042"/>
                  <a:stretch>
                    <a:fillRect/>
                  </a:stretch>
                </p:blipFill>
                <p:spPr bwMode="auto">
                  <a:xfrm>
                    <a:off x="14496980" y="8782357"/>
                    <a:ext cx="877434" cy="548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8" name="Rounded Rectangle 60">
                  <a:extLst>
                    <a:ext uri="{FF2B5EF4-FFF2-40B4-BE49-F238E27FC236}">
                      <a16:creationId xmlns:a16="http://schemas.microsoft.com/office/drawing/2014/main" id="{CB67AF87-DAA0-9948-B7AC-3951A9650B24}"/>
                    </a:ext>
                  </a:extLst>
                </p:cNvPr>
                <p:cNvSpPr/>
                <p:nvPr/>
              </p:nvSpPr>
              <p:spPr bwMode="auto">
                <a:xfrm>
                  <a:off x="14289832" y="7176541"/>
                  <a:ext cx="4247999" cy="1152000"/>
                </a:xfrm>
                <a:prstGeom prst="roundRect">
                  <a:avLst/>
                </a:prstGeom>
                <a:noFill/>
                <a:ln w="88900" cap="flat" cmpd="thinThick"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54">
                    <a:defRPr/>
                  </a:pPr>
                  <a:endParaRPr lang="en-US">
                    <a:solidFill>
                      <a:srgbClr val="E33E3E"/>
                    </a:solidFill>
                    <a:latin typeface="Arial" pitchFamily="-112" charset="0"/>
                    <a:ea typeface="Geneva" pitchFamily="-112" charset="0"/>
                    <a:cs typeface="Geneva" pitchFamily="-112" charset="0"/>
                  </a:endParaRPr>
                </a:p>
              </p:txBody>
            </p:sp>
          </p:grpSp>
        </p:grpSp>
      </p:grpSp>
      <p:sp>
        <p:nvSpPr>
          <p:cNvPr id="74" name="Arc 73">
            <a:extLst>
              <a:ext uri="{FF2B5EF4-FFF2-40B4-BE49-F238E27FC236}">
                <a16:creationId xmlns:a16="http://schemas.microsoft.com/office/drawing/2014/main" id="{B19FF5A4-6671-3F45-B388-DBBEC404CD82}"/>
              </a:ext>
            </a:extLst>
          </p:cNvPr>
          <p:cNvSpPr/>
          <p:nvPr/>
        </p:nvSpPr>
        <p:spPr>
          <a:xfrm rot="2262229">
            <a:off x="3503364" y="1997518"/>
            <a:ext cx="599832" cy="599831"/>
          </a:xfrm>
          <a:prstGeom prst="arc">
            <a:avLst>
              <a:gd name="adj1" fmla="val 13917998"/>
              <a:gd name="adj2" fmla="val 0"/>
            </a:avLst>
          </a:prstGeom>
          <a:ln w="7620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GB" dirty="0">
              <a:solidFill>
                <a:srgbClr val="E33E3E"/>
              </a:solidFill>
              <a:latin typeface="Arial"/>
            </a:endParaRPr>
          </a:p>
        </p:txBody>
      </p:sp>
      <p:sp>
        <p:nvSpPr>
          <p:cNvPr id="75" name="Arc 74">
            <a:extLst>
              <a:ext uri="{FF2B5EF4-FFF2-40B4-BE49-F238E27FC236}">
                <a16:creationId xmlns:a16="http://schemas.microsoft.com/office/drawing/2014/main" id="{5E8990FC-0CFF-8340-B291-641EBE0D26A5}"/>
              </a:ext>
            </a:extLst>
          </p:cNvPr>
          <p:cNvSpPr/>
          <p:nvPr/>
        </p:nvSpPr>
        <p:spPr>
          <a:xfrm rot="19337771" flipH="1">
            <a:off x="1061317" y="3212445"/>
            <a:ext cx="599832" cy="599831"/>
          </a:xfrm>
          <a:prstGeom prst="arc">
            <a:avLst>
              <a:gd name="adj1" fmla="val 13917998"/>
              <a:gd name="adj2" fmla="val 0"/>
            </a:avLst>
          </a:prstGeom>
          <a:ln w="7620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GB">
              <a:solidFill>
                <a:srgbClr val="E33E3E"/>
              </a:solidFill>
              <a:latin typeface="Arial"/>
            </a:endParaRPr>
          </a:p>
        </p:txBody>
      </p:sp>
      <p:sp>
        <p:nvSpPr>
          <p:cNvPr id="76" name="Arc 75">
            <a:extLst>
              <a:ext uri="{FF2B5EF4-FFF2-40B4-BE49-F238E27FC236}">
                <a16:creationId xmlns:a16="http://schemas.microsoft.com/office/drawing/2014/main" id="{A9F732C2-ABBA-364A-A61F-31E0ED2BAD11}"/>
              </a:ext>
            </a:extLst>
          </p:cNvPr>
          <p:cNvSpPr/>
          <p:nvPr/>
        </p:nvSpPr>
        <p:spPr>
          <a:xfrm rot="2560256">
            <a:off x="3035314" y="4231375"/>
            <a:ext cx="599831" cy="599832"/>
          </a:xfrm>
          <a:prstGeom prst="arc">
            <a:avLst>
              <a:gd name="adj1" fmla="val 13917998"/>
              <a:gd name="adj2" fmla="val 0"/>
            </a:avLst>
          </a:prstGeom>
          <a:ln w="7620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GB">
              <a:solidFill>
                <a:srgbClr val="E33E3E"/>
              </a:solidFill>
              <a:latin typeface="Arial"/>
            </a:endParaRPr>
          </a:p>
        </p:txBody>
      </p:sp>
      <p:sp>
        <p:nvSpPr>
          <p:cNvPr id="77" name="TextBox 76">
            <a:extLst>
              <a:ext uri="{FF2B5EF4-FFF2-40B4-BE49-F238E27FC236}">
                <a16:creationId xmlns:a16="http://schemas.microsoft.com/office/drawing/2014/main" id="{052AF71B-1BB4-D34E-811B-6EFF23BD820A}"/>
              </a:ext>
            </a:extLst>
          </p:cNvPr>
          <p:cNvSpPr txBox="1"/>
          <p:nvPr/>
        </p:nvSpPr>
        <p:spPr>
          <a:xfrm>
            <a:off x="1794351" y="1622829"/>
            <a:ext cx="2865700" cy="276999"/>
          </a:xfrm>
          <a:prstGeom prst="rect">
            <a:avLst/>
          </a:prstGeom>
          <a:noFill/>
        </p:spPr>
        <p:txBody>
          <a:bodyPr wrap="square" rtlCol="0">
            <a:spAutoFit/>
          </a:bodyPr>
          <a:lstStyle/>
          <a:p>
            <a:pPr algn="ctr" defTabSz="914354">
              <a:defRPr/>
            </a:pPr>
            <a:r>
              <a:rPr lang="en-GB" sz="1200" b="1" i="1" dirty="0">
                <a:solidFill>
                  <a:srgbClr val="007E82"/>
                </a:solidFill>
                <a:ea typeface="ＭＳ Ｐゴシック" pitchFamily="-84" charset="-128"/>
              </a:rPr>
              <a:t>High Throughput Crystallization </a:t>
            </a:r>
            <a:endParaRPr lang="en-US" sz="1200" b="1" i="1" dirty="0">
              <a:solidFill>
                <a:srgbClr val="007E82"/>
              </a:solidFill>
              <a:ea typeface="ＭＳ Ｐゴシック" pitchFamily="-84" charset="-128"/>
            </a:endParaRPr>
          </a:p>
        </p:txBody>
      </p:sp>
      <p:grpSp>
        <p:nvGrpSpPr>
          <p:cNvPr id="3" name="Group 2">
            <a:extLst>
              <a:ext uri="{FF2B5EF4-FFF2-40B4-BE49-F238E27FC236}">
                <a16:creationId xmlns:a16="http://schemas.microsoft.com/office/drawing/2014/main" id="{58D6877F-C199-4E71-8375-0CDADD3B6D6A}"/>
              </a:ext>
            </a:extLst>
          </p:cNvPr>
          <p:cNvGrpSpPr/>
          <p:nvPr/>
        </p:nvGrpSpPr>
        <p:grpSpPr>
          <a:xfrm>
            <a:off x="246936" y="5335276"/>
            <a:ext cx="1040712" cy="681199"/>
            <a:chOff x="246936" y="5335276"/>
            <a:chExt cx="1040712" cy="681199"/>
          </a:xfrm>
        </p:grpSpPr>
        <p:pic>
          <p:nvPicPr>
            <p:cNvPr id="78" name="Picture 9">
              <a:extLst>
                <a:ext uri="{FF2B5EF4-FFF2-40B4-BE49-F238E27FC236}">
                  <a16:creationId xmlns:a16="http://schemas.microsoft.com/office/drawing/2014/main" id="{07E4D300-C212-4F41-BEA1-EEC1EA0A30A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4473" y="5335276"/>
              <a:ext cx="896819" cy="4210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0" lon="0" rev="0"/>
              </a:camera>
              <a:lightRig rig="threePt" dir="t"/>
            </a:scene3d>
            <a:sp3d contourW="6350" prstMaterial="matte">
              <a:bevelT w="101600" h="101600"/>
              <a:contourClr>
                <a:srgbClr val="969696"/>
              </a:contourClr>
            </a:sp3d>
          </p:spPr>
        </p:pic>
        <p:sp>
          <p:nvSpPr>
            <p:cNvPr id="79" name="TextBox 78">
              <a:extLst>
                <a:ext uri="{FF2B5EF4-FFF2-40B4-BE49-F238E27FC236}">
                  <a16:creationId xmlns:a16="http://schemas.microsoft.com/office/drawing/2014/main" id="{62611E0E-E949-8C4B-903F-C3C939913466}"/>
                </a:ext>
              </a:extLst>
            </p:cNvPr>
            <p:cNvSpPr txBox="1"/>
            <p:nvPr/>
          </p:nvSpPr>
          <p:spPr>
            <a:xfrm>
              <a:off x="246936" y="5739476"/>
              <a:ext cx="1040712" cy="276999"/>
            </a:xfrm>
            <a:prstGeom prst="rect">
              <a:avLst/>
            </a:prstGeom>
            <a:noFill/>
          </p:spPr>
          <p:txBody>
            <a:bodyPr wrap="square" rtlCol="0">
              <a:spAutoFit/>
            </a:bodyPr>
            <a:lstStyle/>
            <a:p>
              <a:pPr algn="ctr" defTabSz="914354">
                <a:defRPr/>
              </a:pPr>
              <a:r>
                <a:rPr lang="en-US" sz="1200" b="1" i="1" dirty="0">
                  <a:solidFill>
                    <a:srgbClr val="007E82"/>
                  </a:solidFill>
                  <a:ea typeface="ＭＳ Ｐゴシック" pitchFamily="-84" charset="-128"/>
                </a:rPr>
                <a:t> Pipedream</a:t>
              </a:r>
            </a:p>
          </p:txBody>
        </p:sp>
      </p:grpSp>
      <p:grpSp>
        <p:nvGrpSpPr>
          <p:cNvPr id="150" name="Group 149">
            <a:extLst>
              <a:ext uri="{FF2B5EF4-FFF2-40B4-BE49-F238E27FC236}">
                <a16:creationId xmlns:a16="http://schemas.microsoft.com/office/drawing/2014/main" id="{0887F4ED-0A87-4E6F-9644-08126004A483}"/>
              </a:ext>
            </a:extLst>
          </p:cNvPr>
          <p:cNvGrpSpPr/>
          <p:nvPr/>
        </p:nvGrpSpPr>
        <p:grpSpPr>
          <a:xfrm>
            <a:off x="5629681" y="6163979"/>
            <a:ext cx="4406786" cy="646170"/>
            <a:chOff x="5440907" y="5897637"/>
            <a:chExt cx="6533070" cy="957949"/>
          </a:xfrm>
        </p:grpSpPr>
        <p:pic>
          <p:nvPicPr>
            <p:cNvPr id="151" name="Picture 2">
              <a:extLst>
                <a:ext uri="{FF2B5EF4-FFF2-40B4-BE49-F238E27FC236}">
                  <a16:creationId xmlns:a16="http://schemas.microsoft.com/office/drawing/2014/main" id="{C9373B16-94CA-414E-8E7A-2E8B82E366F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5833" t="21924" b="13264"/>
            <a:stretch>
              <a:fillRect/>
            </a:stretch>
          </p:blipFill>
          <p:spPr bwMode="auto">
            <a:xfrm>
              <a:off x="8102266" y="5945340"/>
              <a:ext cx="1346298" cy="862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2" name="Picture 151">
              <a:extLst>
                <a:ext uri="{FF2B5EF4-FFF2-40B4-BE49-F238E27FC236}">
                  <a16:creationId xmlns:a16="http://schemas.microsoft.com/office/drawing/2014/main" id="{4FFDFDDE-635F-4E85-9594-BB409639152B}"/>
                </a:ext>
              </a:extLst>
            </p:cNvPr>
            <p:cNvPicPr>
              <a:picLocks noChangeAspect="1"/>
            </p:cNvPicPr>
            <p:nvPr/>
          </p:nvPicPr>
          <p:blipFill>
            <a:blip r:embed="rId21"/>
            <a:stretch>
              <a:fillRect/>
            </a:stretch>
          </p:blipFill>
          <p:spPr>
            <a:xfrm>
              <a:off x="5440907" y="5960481"/>
              <a:ext cx="1741047" cy="832261"/>
            </a:xfrm>
            <a:prstGeom prst="rect">
              <a:avLst/>
            </a:prstGeom>
          </p:spPr>
        </p:pic>
        <p:pic>
          <p:nvPicPr>
            <p:cNvPr id="153" name="Picture 9">
              <a:extLst>
                <a:ext uri="{FF2B5EF4-FFF2-40B4-BE49-F238E27FC236}">
                  <a16:creationId xmlns:a16="http://schemas.microsoft.com/office/drawing/2014/main" id="{B9942A66-A502-4E31-A056-D4C615D9FCA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97700" y="5897637"/>
              <a:ext cx="1395722" cy="957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4" name="Picture 2" descr="Image result for ISBg ibs logo">
              <a:extLst>
                <a:ext uri="{FF2B5EF4-FFF2-40B4-BE49-F238E27FC236}">
                  <a16:creationId xmlns:a16="http://schemas.microsoft.com/office/drawing/2014/main" id="{43A096CB-0CEE-4FC0-8EBF-0530C4C0AD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960487" y="5971215"/>
              <a:ext cx="1013490" cy="81079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http://www.geologie.ens.fr/%7Eougier/Logo-ESRF_220pixel.gif">
              <a:extLst>
                <a:ext uri="{FF2B5EF4-FFF2-40B4-BE49-F238E27FC236}">
                  <a16:creationId xmlns:a16="http://schemas.microsoft.com/office/drawing/2014/main" id="{5B45A575-8DE8-48AE-8119-D8787060158C}"/>
                </a:ext>
              </a:extLst>
            </p:cNvPr>
            <p:cNvPicPr>
              <a:picLocks noChangeAspect="1" noChangeArrowheads="1"/>
            </p:cNvPicPr>
            <p:nvPr/>
          </p:nvPicPr>
          <p:blipFill>
            <a:blip r:embed="rId24"/>
            <a:srcRect/>
            <a:stretch>
              <a:fillRect/>
            </a:stretch>
          </p:blipFill>
          <p:spPr bwMode="auto">
            <a:xfrm>
              <a:off x="7279414" y="5941371"/>
              <a:ext cx="706217" cy="870481"/>
            </a:xfrm>
            <a:prstGeom prst="rect">
              <a:avLst/>
            </a:prstGeom>
            <a:noFill/>
            <a:ln w="9525">
              <a:noFill/>
              <a:miter lim="800000"/>
              <a:headEnd/>
              <a:tailEnd/>
            </a:ln>
          </p:spPr>
        </p:pic>
      </p:grpSp>
      <p:sp>
        <p:nvSpPr>
          <p:cNvPr id="80" name="TextBox 7">
            <a:extLst>
              <a:ext uri="{FF2B5EF4-FFF2-40B4-BE49-F238E27FC236}">
                <a16:creationId xmlns:a16="http://schemas.microsoft.com/office/drawing/2014/main" id="{2121DEF3-569A-4CEF-AB01-9DF531363856}"/>
              </a:ext>
            </a:extLst>
          </p:cNvPr>
          <p:cNvSpPr txBox="1">
            <a:spLocks noChangeArrowheads="1"/>
          </p:cNvSpPr>
          <p:nvPr/>
        </p:nvSpPr>
        <p:spPr bwMode="auto">
          <a:xfrm>
            <a:off x="59260" y="1182100"/>
            <a:ext cx="70731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86BD30"/>
              </a:buClr>
              <a:buChar char="•"/>
              <a:defRPr sz="2400">
                <a:solidFill>
                  <a:srgbClr val="000000"/>
                </a:solidFill>
                <a:latin typeface="Arial" pitchFamily="34" charset="0"/>
                <a:ea typeface="ＭＳ Ｐゴシック" pitchFamily="34" charset="-128"/>
                <a:cs typeface="Geneva"/>
              </a:defRPr>
            </a:lvl1pPr>
            <a:lvl2pPr marL="742950" indent="-285750" eaLnBrk="0" hangingPunct="0">
              <a:spcBef>
                <a:spcPct val="20000"/>
              </a:spcBef>
              <a:buClr>
                <a:srgbClr val="86BD30"/>
              </a:buClr>
              <a:buFont typeface="Times" pitchFamily="18" charset="0"/>
              <a:buChar char="•"/>
              <a:defRPr sz="2000">
                <a:solidFill>
                  <a:srgbClr val="000000"/>
                </a:solidFill>
                <a:latin typeface="Arial" pitchFamily="34" charset="0"/>
                <a:ea typeface="Geneva"/>
                <a:cs typeface="Geneva"/>
              </a:defRPr>
            </a:lvl2pPr>
            <a:lvl3pPr marL="1143000" indent="-228600" eaLnBrk="0" hangingPunct="0">
              <a:spcBef>
                <a:spcPct val="20000"/>
              </a:spcBef>
              <a:buClr>
                <a:srgbClr val="86BD30"/>
              </a:buClr>
              <a:buFont typeface="Times" pitchFamily="18" charset="0"/>
              <a:buChar char="•"/>
              <a:defRPr sz="2000">
                <a:solidFill>
                  <a:srgbClr val="000000"/>
                </a:solidFill>
                <a:latin typeface="Arial" pitchFamily="34" charset="0"/>
                <a:ea typeface="Geneva"/>
                <a:cs typeface="Geneva"/>
              </a:defRPr>
            </a:lvl3pPr>
            <a:lvl4pPr marL="1600200" indent="-228600" eaLnBrk="0" hangingPunct="0">
              <a:spcBef>
                <a:spcPct val="20000"/>
              </a:spcBef>
              <a:buClr>
                <a:srgbClr val="86BD30"/>
              </a:buClr>
              <a:buFont typeface="Times" pitchFamily="18" charset="0"/>
              <a:buChar char="•"/>
              <a:defRPr sz="2000">
                <a:solidFill>
                  <a:srgbClr val="000000"/>
                </a:solidFill>
                <a:latin typeface="Arial" pitchFamily="34" charset="0"/>
                <a:ea typeface="Geneva"/>
                <a:cs typeface="Geneva"/>
              </a:defRPr>
            </a:lvl4pPr>
            <a:lvl5pPr marL="2057400" indent="-228600" eaLnBrk="0" hangingPunct="0">
              <a:spcBef>
                <a:spcPct val="20000"/>
              </a:spcBef>
              <a:buClr>
                <a:srgbClr val="86BD30"/>
              </a:buClr>
              <a:buFont typeface="Times" pitchFamily="18" charset="0"/>
              <a:buChar char="•"/>
              <a:defRPr sz="2000">
                <a:solidFill>
                  <a:srgbClr val="000000"/>
                </a:solidFill>
                <a:latin typeface="Arial" pitchFamily="34" charset="0"/>
                <a:ea typeface="Geneva"/>
                <a:cs typeface="Geneva"/>
              </a:defRPr>
            </a:lvl5pPr>
            <a:lvl6pPr marL="2514600" indent="-228600" eaLnBrk="0" fontAlgn="base" hangingPunct="0">
              <a:spcBef>
                <a:spcPct val="20000"/>
              </a:spcBef>
              <a:spcAft>
                <a:spcPct val="0"/>
              </a:spcAft>
              <a:buClr>
                <a:srgbClr val="86BD30"/>
              </a:buClr>
              <a:buFont typeface="Times" pitchFamily="18" charset="0"/>
              <a:buChar char="•"/>
              <a:defRPr sz="2000">
                <a:solidFill>
                  <a:srgbClr val="000000"/>
                </a:solidFill>
                <a:latin typeface="Arial" pitchFamily="34" charset="0"/>
                <a:ea typeface="Geneva"/>
                <a:cs typeface="Geneva"/>
              </a:defRPr>
            </a:lvl6pPr>
            <a:lvl7pPr marL="2971800" indent="-228600" eaLnBrk="0" fontAlgn="base" hangingPunct="0">
              <a:spcBef>
                <a:spcPct val="20000"/>
              </a:spcBef>
              <a:spcAft>
                <a:spcPct val="0"/>
              </a:spcAft>
              <a:buClr>
                <a:srgbClr val="86BD30"/>
              </a:buClr>
              <a:buFont typeface="Times" pitchFamily="18" charset="0"/>
              <a:buChar char="•"/>
              <a:defRPr sz="2000">
                <a:solidFill>
                  <a:srgbClr val="000000"/>
                </a:solidFill>
                <a:latin typeface="Arial" pitchFamily="34" charset="0"/>
                <a:ea typeface="Geneva"/>
                <a:cs typeface="Geneva"/>
              </a:defRPr>
            </a:lvl7pPr>
            <a:lvl8pPr marL="3429000" indent="-228600" eaLnBrk="0" fontAlgn="base" hangingPunct="0">
              <a:spcBef>
                <a:spcPct val="20000"/>
              </a:spcBef>
              <a:spcAft>
                <a:spcPct val="0"/>
              </a:spcAft>
              <a:buClr>
                <a:srgbClr val="86BD30"/>
              </a:buClr>
              <a:buFont typeface="Times" pitchFamily="18" charset="0"/>
              <a:buChar char="•"/>
              <a:defRPr sz="2000">
                <a:solidFill>
                  <a:srgbClr val="000000"/>
                </a:solidFill>
                <a:latin typeface="Arial" pitchFamily="34" charset="0"/>
                <a:ea typeface="Geneva"/>
                <a:cs typeface="Geneva"/>
              </a:defRPr>
            </a:lvl8pPr>
            <a:lvl9pPr marL="3886200" indent="-228600" eaLnBrk="0" fontAlgn="base" hangingPunct="0">
              <a:spcBef>
                <a:spcPct val="20000"/>
              </a:spcBef>
              <a:spcAft>
                <a:spcPct val="0"/>
              </a:spcAft>
              <a:buClr>
                <a:srgbClr val="86BD30"/>
              </a:buClr>
              <a:buFont typeface="Times" pitchFamily="18" charset="0"/>
              <a:buChar char="•"/>
              <a:defRPr sz="2000">
                <a:solidFill>
                  <a:srgbClr val="000000"/>
                </a:solidFill>
                <a:latin typeface="Arial" pitchFamily="34" charset="0"/>
                <a:ea typeface="Geneva"/>
                <a:cs typeface="Geneva"/>
              </a:defRPr>
            </a:lvl9pPr>
          </a:lstStyle>
          <a:p>
            <a:pPr defTabSz="1219170" eaLnBrk="1" hangingPunct="1">
              <a:spcBef>
                <a:spcPct val="0"/>
              </a:spcBef>
              <a:buClrTx/>
              <a:buNone/>
            </a:pPr>
            <a:r>
              <a:rPr lang="en-GB" altLang="en-US" sz="1200" b="1" dirty="0"/>
              <a:t>Fully automated, Protein to structure pipelines operated over internet</a:t>
            </a:r>
          </a:p>
        </p:txBody>
      </p:sp>
      <p:sp>
        <p:nvSpPr>
          <p:cNvPr id="81" name="TextBox 80">
            <a:extLst>
              <a:ext uri="{FF2B5EF4-FFF2-40B4-BE49-F238E27FC236}">
                <a16:creationId xmlns:a16="http://schemas.microsoft.com/office/drawing/2014/main" id="{AE74D66C-405D-4C83-BFC5-2253E709B4B7}"/>
              </a:ext>
            </a:extLst>
          </p:cNvPr>
          <p:cNvSpPr txBox="1"/>
          <p:nvPr/>
        </p:nvSpPr>
        <p:spPr>
          <a:xfrm>
            <a:off x="6035730" y="2552951"/>
            <a:ext cx="5888021" cy="4073551"/>
          </a:xfrm>
          <a:prstGeom prst="rect">
            <a:avLst/>
          </a:prstGeom>
          <a:noFill/>
        </p:spPr>
        <p:txBody>
          <a:bodyPr wrap="square" rtlCol="0">
            <a:spAutoFit/>
          </a:bodyPr>
          <a:lstStyle/>
          <a:p>
            <a:pPr marL="457189" indent="-457189" defTabSz="685783">
              <a:buFont typeface="Arial" panose="020B0604020202020204" pitchFamily="34" charset="0"/>
              <a:buChar char="•"/>
              <a:defRPr/>
            </a:pPr>
            <a:r>
              <a:rPr lang="en-US" sz="1867" dirty="0">
                <a:solidFill>
                  <a:srgbClr val="000000"/>
                </a:solidFill>
              </a:rPr>
              <a:t>Access to HT crystallization and to synchrotron data collection facilities  from your desktop</a:t>
            </a:r>
          </a:p>
          <a:p>
            <a:pPr marL="1064657" lvl="1" indent="-457189" defTabSz="685783">
              <a:buFont typeface="Wingdings" panose="05000000000000000000" pitchFamily="2" charset="2"/>
              <a:buChar char="Ø"/>
              <a:defRPr/>
            </a:pPr>
            <a:r>
              <a:rPr lang="en-US" sz="1467" dirty="0">
                <a:solidFill>
                  <a:srgbClr val="000000"/>
                </a:solidFill>
              </a:rPr>
              <a:t>Removes manual and repetitive operations</a:t>
            </a:r>
          </a:p>
          <a:p>
            <a:pPr marL="1064657" lvl="1" indent="-457189" defTabSz="685783">
              <a:buFont typeface="Wingdings" panose="05000000000000000000" pitchFamily="2" charset="2"/>
              <a:buChar char="Ø"/>
              <a:defRPr/>
            </a:pPr>
            <a:r>
              <a:rPr lang="en-US" sz="1467" dirty="0">
                <a:solidFill>
                  <a:srgbClr val="000000"/>
                </a:solidFill>
              </a:rPr>
              <a:t>Saves time - you can focus on data analysis</a:t>
            </a:r>
          </a:p>
          <a:p>
            <a:pPr marL="1064657" lvl="1" indent="-457189" defTabSz="685783">
              <a:buFont typeface="Wingdings" panose="05000000000000000000" pitchFamily="2" charset="2"/>
              <a:buChar char="Ø"/>
              <a:defRPr/>
            </a:pPr>
            <a:r>
              <a:rPr lang="en-US" sz="1467" dirty="0">
                <a:solidFill>
                  <a:srgbClr val="000000"/>
                </a:solidFill>
              </a:rPr>
              <a:t>Very rapid and high throughput </a:t>
            </a:r>
          </a:p>
          <a:p>
            <a:pPr marL="1064657" lvl="1" indent="-457189" defTabSz="685783">
              <a:buFont typeface="Wingdings" panose="05000000000000000000" pitchFamily="2" charset="2"/>
              <a:buChar char="Ø"/>
              <a:defRPr/>
            </a:pPr>
            <a:r>
              <a:rPr lang="en-US" sz="1467" dirty="0">
                <a:solidFill>
                  <a:srgbClr val="000000"/>
                </a:solidFill>
              </a:rPr>
              <a:t>Easier access for non expert users</a:t>
            </a:r>
          </a:p>
          <a:p>
            <a:pPr marL="457189" indent="-457189" defTabSz="685783">
              <a:buFont typeface="Arial" panose="020B0604020202020204" pitchFamily="34" charset="0"/>
              <a:buChar char="•"/>
              <a:defRPr/>
            </a:pPr>
            <a:endParaRPr lang="en-US" sz="1600" dirty="0">
              <a:solidFill>
                <a:srgbClr val="000000"/>
              </a:solidFill>
            </a:endParaRPr>
          </a:p>
          <a:p>
            <a:pPr marL="457189" indent="-457189" defTabSz="685783">
              <a:buFont typeface="Arial" panose="020B0604020202020204" pitchFamily="34" charset="0"/>
              <a:buChar char="•"/>
              <a:defRPr/>
            </a:pPr>
            <a:r>
              <a:rPr lang="en-US" sz="1867" dirty="0">
                <a:solidFill>
                  <a:srgbClr val="000000"/>
                </a:solidFill>
              </a:rPr>
              <a:t>Automated Protein-to-structure pipeline</a:t>
            </a:r>
          </a:p>
          <a:p>
            <a:pPr marL="1064657" lvl="1" indent="-457189" defTabSz="685783">
              <a:buFont typeface="Wingdings" panose="05000000000000000000" pitchFamily="2" charset="2"/>
              <a:buChar char="Ø"/>
              <a:defRPr/>
            </a:pPr>
            <a:r>
              <a:rPr lang="en-US" sz="1467" dirty="0">
                <a:solidFill>
                  <a:srgbClr val="000000"/>
                </a:solidFill>
              </a:rPr>
              <a:t>Fully automated, Protein to structure</a:t>
            </a:r>
          </a:p>
          <a:p>
            <a:pPr marL="457189" indent="-457189" defTabSz="685783">
              <a:buFont typeface="Arial" panose="020B0604020202020204" pitchFamily="34" charset="0"/>
              <a:buChar char="•"/>
              <a:defRPr/>
            </a:pPr>
            <a:endParaRPr lang="en-US" sz="1600" dirty="0">
              <a:solidFill>
                <a:srgbClr val="000000"/>
              </a:solidFill>
            </a:endParaRPr>
          </a:p>
          <a:p>
            <a:pPr marL="457189" indent="-457189" defTabSz="685783">
              <a:buFont typeface="Arial" panose="020B0604020202020204" pitchFamily="34" charset="0"/>
              <a:buChar char="•"/>
              <a:defRPr/>
            </a:pPr>
            <a:r>
              <a:rPr lang="en-US" sz="1867" dirty="0">
                <a:solidFill>
                  <a:srgbClr val="000000"/>
                </a:solidFill>
              </a:rPr>
              <a:t>Fragment Library Screening pipeline</a:t>
            </a:r>
          </a:p>
          <a:p>
            <a:pPr marL="1064657" lvl="1" indent="-457189" defTabSz="685783">
              <a:buFont typeface="Wingdings" panose="05000000000000000000" pitchFamily="2" charset="2"/>
              <a:buChar char="Ø"/>
              <a:defRPr/>
            </a:pPr>
            <a:r>
              <a:rPr lang="en-US" sz="1467" dirty="0">
                <a:solidFill>
                  <a:srgbClr val="000000"/>
                </a:solidFill>
              </a:rPr>
              <a:t>Fully automated fragment screening (1000+ fragments)</a:t>
            </a:r>
          </a:p>
          <a:p>
            <a:pPr marL="457189" indent="-457189" defTabSz="685783">
              <a:buFont typeface="Arial" panose="020B0604020202020204" pitchFamily="34" charset="0"/>
              <a:buChar char="•"/>
              <a:defRPr/>
            </a:pPr>
            <a:endParaRPr lang="en-US" sz="1600" dirty="0">
              <a:solidFill>
                <a:srgbClr val="000000"/>
              </a:solidFill>
            </a:endParaRPr>
          </a:p>
          <a:p>
            <a:pPr marL="457189" indent="-457189" defTabSz="685783">
              <a:buFont typeface="Arial" panose="020B0604020202020204" pitchFamily="34" charset="0"/>
              <a:buChar char="•"/>
              <a:defRPr/>
            </a:pPr>
            <a:endParaRPr lang="en-US" sz="1600" dirty="0">
              <a:solidFill>
                <a:srgbClr val="000000"/>
              </a:solidFill>
            </a:endParaRPr>
          </a:p>
          <a:p>
            <a:pPr marL="1064657" lvl="1" indent="-457189" defTabSz="685783">
              <a:buFont typeface="Arial" panose="020B0604020202020204" pitchFamily="34" charset="0"/>
              <a:buChar char="•"/>
              <a:defRPr/>
            </a:pPr>
            <a:endParaRPr lang="en-US" sz="1600" dirty="0">
              <a:solidFill>
                <a:srgbClr val="000000"/>
              </a:solidFill>
            </a:endParaRPr>
          </a:p>
          <a:p>
            <a:pPr marL="457189" indent="-457189" defTabSz="685783">
              <a:buFont typeface="Arial" panose="020B0604020202020204" pitchFamily="34" charset="0"/>
              <a:buChar char="•"/>
              <a:defRPr/>
            </a:pPr>
            <a:endParaRPr lang="en-US" sz="1600" dirty="0">
              <a:solidFill>
                <a:srgbClr val="000000"/>
              </a:solidFill>
            </a:endParaRPr>
          </a:p>
        </p:txBody>
      </p:sp>
      <p:grpSp>
        <p:nvGrpSpPr>
          <p:cNvPr id="85" name="Group 84">
            <a:extLst>
              <a:ext uri="{FF2B5EF4-FFF2-40B4-BE49-F238E27FC236}">
                <a16:creationId xmlns:a16="http://schemas.microsoft.com/office/drawing/2014/main" id="{E21D5742-CD54-42C8-A38E-2E3B459CB0B9}"/>
              </a:ext>
            </a:extLst>
          </p:cNvPr>
          <p:cNvGrpSpPr/>
          <p:nvPr/>
        </p:nvGrpSpPr>
        <p:grpSpPr>
          <a:xfrm>
            <a:off x="6697352" y="1302725"/>
            <a:ext cx="4564776" cy="1072731"/>
            <a:chOff x="3876477" y="-1619941"/>
            <a:chExt cx="6086366" cy="1430309"/>
          </a:xfrm>
        </p:grpSpPr>
        <p:grpSp>
          <p:nvGrpSpPr>
            <p:cNvPr id="86" name="Group 85">
              <a:extLst>
                <a:ext uri="{FF2B5EF4-FFF2-40B4-BE49-F238E27FC236}">
                  <a16:creationId xmlns:a16="http://schemas.microsoft.com/office/drawing/2014/main" id="{26676780-0490-456F-8B74-57CCB3AD38F1}"/>
                </a:ext>
              </a:extLst>
            </p:cNvPr>
            <p:cNvGrpSpPr/>
            <p:nvPr/>
          </p:nvGrpSpPr>
          <p:grpSpPr>
            <a:xfrm>
              <a:off x="4026316" y="-1619941"/>
              <a:ext cx="5936527" cy="1430309"/>
              <a:chOff x="5194731" y="1007649"/>
              <a:chExt cx="6907922" cy="1753090"/>
            </a:xfrm>
          </p:grpSpPr>
          <p:grpSp>
            <p:nvGrpSpPr>
              <p:cNvPr id="89" name="Group 88">
                <a:extLst>
                  <a:ext uri="{FF2B5EF4-FFF2-40B4-BE49-F238E27FC236}">
                    <a16:creationId xmlns:a16="http://schemas.microsoft.com/office/drawing/2014/main" id="{9BEFB13F-6B7E-4E3F-9901-D71CED723766}"/>
                  </a:ext>
                </a:extLst>
              </p:cNvPr>
              <p:cNvGrpSpPr/>
              <p:nvPr/>
            </p:nvGrpSpPr>
            <p:grpSpPr>
              <a:xfrm>
                <a:off x="6002265" y="1007649"/>
                <a:ext cx="5687963" cy="731989"/>
                <a:chOff x="5693984" y="641242"/>
                <a:chExt cx="5687963" cy="731989"/>
              </a:xfrm>
            </p:grpSpPr>
            <p:pic>
              <p:nvPicPr>
                <p:cNvPr id="91" name="Content Placeholder 8">
                  <a:extLst>
                    <a:ext uri="{FF2B5EF4-FFF2-40B4-BE49-F238E27FC236}">
                      <a16:creationId xmlns:a16="http://schemas.microsoft.com/office/drawing/2014/main" id="{8A0C7A1D-D321-4A36-9144-B6C31014932B}"/>
                    </a:ext>
                  </a:extLst>
                </p:cNvPr>
                <p:cNvPicPr>
                  <a:picLocks noChangeAspect="1"/>
                </p:cNvPicPr>
                <p:nvPr/>
              </p:nvPicPr>
              <p:blipFill>
                <a:blip r:embed="rId25">
                  <a:extLst>
                    <a:ext uri="{28A0092B-C50C-407E-A947-70E740481C1C}">
                      <a14:useLocalDpi xmlns:a14="http://schemas.microsoft.com/office/drawing/2010/main" val="0"/>
                    </a:ext>
                  </a:extLst>
                </a:blip>
                <a:srcRect l="11823"/>
                <a:stretch>
                  <a:fillRect/>
                </a:stretch>
              </p:blipFill>
              <p:spPr bwMode="auto">
                <a:xfrm>
                  <a:off x="5693984" y="641242"/>
                  <a:ext cx="2019204" cy="69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1">
                  <a:extLst>
                    <a:ext uri="{FF2B5EF4-FFF2-40B4-BE49-F238E27FC236}">
                      <a16:creationId xmlns:a16="http://schemas.microsoft.com/office/drawing/2014/main" id="{942C59F2-6562-4553-B770-549492F1F237}"/>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678646" y="681161"/>
                  <a:ext cx="1703301" cy="692070"/>
                </a:xfrm>
                <a:prstGeom prst="rect">
                  <a:avLst/>
                </a:prstGeom>
              </p:spPr>
            </p:pic>
          </p:grpSp>
          <p:sp>
            <p:nvSpPr>
              <p:cNvPr id="90" name="TextBox 19">
                <a:extLst>
                  <a:ext uri="{FF2B5EF4-FFF2-40B4-BE49-F238E27FC236}">
                    <a16:creationId xmlns:a16="http://schemas.microsoft.com/office/drawing/2014/main" id="{64326CFF-C33E-4797-8DED-40E0CBB3AEF0}"/>
                  </a:ext>
                </a:extLst>
              </p:cNvPr>
              <p:cNvSpPr txBox="1">
                <a:spLocks noChangeArrowheads="1"/>
              </p:cNvSpPr>
              <p:nvPr/>
            </p:nvSpPr>
            <p:spPr bwMode="auto">
              <a:xfrm>
                <a:off x="5194731" y="2270127"/>
                <a:ext cx="6907922" cy="4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86BD30"/>
                  </a:buClr>
                  <a:buChar char="•"/>
                  <a:defRPr sz="2400">
                    <a:solidFill>
                      <a:srgbClr val="000000"/>
                    </a:solidFill>
                    <a:latin typeface="Arial" charset="0"/>
                    <a:ea typeface="ＭＳ Ｐゴシック" charset="-128"/>
                    <a:cs typeface="Geneva" charset="0"/>
                  </a:defRPr>
                </a:lvl1pPr>
                <a:lvl2pPr marL="742950" indent="-285750" eaLnBrk="0" hangingPunct="0">
                  <a:spcBef>
                    <a:spcPct val="20000"/>
                  </a:spcBef>
                  <a:buClr>
                    <a:srgbClr val="86BD30"/>
                  </a:buClr>
                  <a:buFont typeface="Times" charset="0"/>
                  <a:buChar char="•"/>
                  <a:defRPr sz="2000">
                    <a:solidFill>
                      <a:srgbClr val="000000"/>
                    </a:solidFill>
                    <a:latin typeface="Arial" charset="0"/>
                    <a:ea typeface="Geneva" charset="0"/>
                    <a:cs typeface="Geneva" charset="0"/>
                  </a:defRPr>
                </a:lvl2pPr>
                <a:lvl3pPr marL="1143000" indent="-228600" eaLnBrk="0" hangingPunct="0">
                  <a:spcBef>
                    <a:spcPct val="20000"/>
                  </a:spcBef>
                  <a:buClr>
                    <a:srgbClr val="86BD30"/>
                  </a:buClr>
                  <a:buFont typeface="Times" charset="0"/>
                  <a:buChar char="•"/>
                  <a:defRPr sz="2000">
                    <a:solidFill>
                      <a:srgbClr val="000000"/>
                    </a:solidFill>
                    <a:latin typeface="Arial" charset="0"/>
                    <a:ea typeface="Geneva" charset="0"/>
                    <a:cs typeface="Geneva" charset="0"/>
                  </a:defRPr>
                </a:lvl3pPr>
                <a:lvl4pPr marL="1600200" indent="-228600" eaLnBrk="0" hangingPunct="0">
                  <a:spcBef>
                    <a:spcPct val="20000"/>
                  </a:spcBef>
                  <a:buClr>
                    <a:srgbClr val="86BD30"/>
                  </a:buClr>
                  <a:buFont typeface="Times" charset="0"/>
                  <a:buChar char="•"/>
                  <a:defRPr sz="2000">
                    <a:solidFill>
                      <a:srgbClr val="000000"/>
                    </a:solidFill>
                    <a:latin typeface="Arial" charset="0"/>
                    <a:ea typeface="Geneva" charset="0"/>
                    <a:cs typeface="Geneva" charset="0"/>
                  </a:defRPr>
                </a:lvl4pPr>
                <a:lvl5pPr marL="2057400" indent="-228600" eaLnBrk="0" hangingPunct="0">
                  <a:spcBef>
                    <a:spcPct val="20000"/>
                  </a:spcBef>
                  <a:buClr>
                    <a:srgbClr val="86BD30"/>
                  </a:buClr>
                  <a:buFont typeface="Times" charset="0"/>
                  <a:buChar char="•"/>
                  <a:defRPr sz="2000">
                    <a:solidFill>
                      <a:srgbClr val="000000"/>
                    </a:solidFill>
                    <a:latin typeface="Arial" charset="0"/>
                    <a:ea typeface="Geneva" charset="0"/>
                    <a:cs typeface="Geneva" charset="0"/>
                  </a:defRPr>
                </a:lvl5pPr>
                <a:lvl6pPr marL="2514600" indent="-228600" eaLnBrk="0" fontAlgn="base" hangingPunct="0">
                  <a:spcBef>
                    <a:spcPct val="20000"/>
                  </a:spcBef>
                  <a:spcAft>
                    <a:spcPct val="0"/>
                  </a:spcAft>
                  <a:buClr>
                    <a:srgbClr val="86BD30"/>
                  </a:buClr>
                  <a:buFont typeface="Times" charset="0"/>
                  <a:buChar char="•"/>
                  <a:defRPr sz="2000">
                    <a:solidFill>
                      <a:srgbClr val="000000"/>
                    </a:solidFill>
                    <a:latin typeface="Arial" charset="0"/>
                    <a:ea typeface="Geneva" charset="0"/>
                    <a:cs typeface="Geneva" charset="0"/>
                  </a:defRPr>
                </a:lvl6pPr>
                <a:lvl7pPr marL="2971800" indent="-228600" eaLnBrk="0" fontAlgn="base" hangingPunct="0">
                  <a:spcBef>
                    <a:spcPct val="20000"/>
                  </a:spcBef>
                  <a:spcAft>
                    <a:spcPct val="0"/>
                  </a:spcAft>
                  <a:buClr>
                    <a:srgbClr val="86BD30"/>
                  </a:buClr>
                  <a:buFont typeface="Times" charset="0"/>
                  <a:buChar char="•"/>
                  <a:defRPr sz="2000">
                    <a:solidFill>
                      <a:srgbClr val="000000"/>
                    </a:solidFill>
                    <a:latin typeface="Arial" charset="0"/>
                    <a:ea typeface="Geneva" charset="0"/>
                    <a:cs typeface="Geneva" charset="0"/>
                  </a:defRPr>
                </a:lvl7pPr>
                <a:lvl8pPr marL="3429000" indent="-228600" eaLnBrk="0" fontAlgn="base" hangingPunct="0">
                  <a:spcBef>
                    <a:spcPct val="20000"/>
                  </a:spcBef>
                  <a:spcAft>
                    <a:spcPct val="0"/>
                  </a:spcAft>
                  <a:buClr>
                    <a:srgbClr val="86BD30"/>
                  </a:buClr>
                  <a:buFont typeface="Times" charset="0"/>
                  <a:buChar char="•"/>
                  <a:defRPr sz="2000">
                    <a:solidFill>
                      <a:srgbClr val="000000"/>
                    </a:solidFill>
                    <a:latin typeface="Arial" charset="0"/>
                    <a:ea typeface="Geneva" charset="0"/>
                    <a:cs typeface="Geneva" charset="0"/>
                  </a:defRPr>
                </a:lvl8pPr>
                <a:lvl9pPr marL="3886200" indent="-228600" eaLnBrk="0" fontAlgn="base" hangingPunct="0">
                  <a:spcBef>
                    <a:spcPct val="20000"/>
                  </a:spcBef>
                  <a:spcAft>
                    <a:spcPct val="0"/>
                  </a:spcAft>
                  <a:buClr>
                    <a:srgbClr val="86BD30"/>
                  </a:buClr>
                  <a:buFont typeface="Times" charset="0"/>
                  <a:buChar char="•"/>
                  <a:defRPr sz="2000">
                    <a:solidFill>
                      <a:srgbClr val="000000"/>
                    </a:solidFill>
                    <a:latin typeface="Arial" charset="0"/>
                    <a:ea typeface="Geneva" charset="0"/>
                    <a:cs typeface="Geneva" charset="0"/>
                  </a:defRPr>
                </a:lvl9pPr>
              </a:lstStyle>
              <a:p>
                <a:pPr defTabSz="685783" fontAlgn="auto">
                  <a:spcBef>
                    <a:spcPct val="0"/>
                  </a:spcBef>
                  <a:spcAft>
                    <a:spcPts val="0"/>
                  </a:spcAft>
                  <a:buClrTx/>
                  <a:buNone/>
                  <a:defRPr/>
                </a:pPr>
                <a:r>
                  <a:rPr lang="en-GB" altLang="en-US" sz="1351" b="1" i="1" dirty="0">
                    <a:solidFill>
                      <a:srgbClr val="FF0000"/>
                    </a:solidFill>
                  </a:rPr>
                  <a:t>1300 </a:t>
                </a:r>
                <a:r>
                  <a:rPr lang="en-GB" altLang="en-US" sz="1351" b="1" i="1" dirty="0">
                    <a:solidFill>
                      <a:prstClr val="black"/>
                    </a:solidFill>
                  </a:rPr>
                  <a:t>Scientists supported from </a:t>
                </a:r>
                <a:r>
                  <a:rPr lang="en-GB" altLang="en-US" sz="1351" b="1" i="1" dirty="0">
                    <a:solidFill>
                      <a:srgbClr val="FF0000"/>
                    </a:solidFill>
                  </a:rPr>
                  <a:t>23</a:t>
                </a:r>
                <a:r>
                  <a:rPr lang="en-GB" altLang="en-US" sz="1351" b="1" i="1" dirty="0">
                    <a:solidFill>
                      <a:prstClr val="black"/>
                    </a:solidFill>
                  </a:rPr>
                  <a:t> Countries</a:t>
                </a:r>
              </a:p>
            </p:txBody>
          </p:sp>
        </p:grpSp>
        <p:pic>
          <p:nvPicPr>
            <p:cNvPr id="87" name="Picture 3" descr="Logo_090820_C80M0Y20K5.eps">
              <a:extLst>
                <a:ext uri="{FF2B5EF4-FFF2-40B4-BE49-F238E27FC236}">
                  <a16:creationId xmlns:a16="http://schemas.microsoft.com/office/drawing/2014/main" id="{EB3FD01A-5987-497A-A081-FF9B0E7F1A1F}"/>
                </a:ext>
              </a:extLst>
            </p:cNvPr>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876477" y="-1572263"/>
              <a:ext cx="637424" cy="512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8" name="Picture 34">
              <a:extLst>
                <a:ext uri="{FF2B5EF4-FFF2-40B4-BE49-F238E27FC236}">
                  <a16:creationId xmlns:a16="http://schemas.microsoft.com/office/drawing/2014/main" id="{B2E73176-9C04-4A47-B0E8-F80FDE6B8198}"/>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6584585" y="-1451937"/>
              <a:ext cx="1384193" cy="26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 name="Title 1">
            <a:extLst>
              <a:ext uri="{FF2B5EF4-FFF2-40B4-BE49-F238E27FC236}">
                <a16:creationId xmlns:a16="http://schemas.microsoft.com/office/drawing/2014/main" id="{20ED895B-4EB4-4E44-B508-60C6022B223D}"/>
              </a:ext>
            </a:extLst>
          </p:cNvPr>
          <p:cNvSpPr>
            <a:spLocks noGrp="1"/>
          </p:cNvSpPr>
          <p:nvPr>
            <p:ph type="title"/>
          </p:nvPr>
        </p:nvSpPr>
        <p:spPr bwMode="auto">
          <a:xfrm>
            <a:off x="478368" y="93786"/>
            <a:ext cx="11235267" cy="1066148"/>
          </a:xfrm>
        </p:spPr>
        <p:txBody>
          <a:bodyPr/>
          <a:lstStyle/>
          <a:p>
            <a:pPr defTabSz="1219170"/>
            <a:r>
              <a:rPr lang="en-GB" altLang="en-US" dirty="0">
                <a:solidFill>
                  <a:srgbClr val="007E82"/>
                </a:solidFill>
                <a:cs typeface="Arial"/>
              </a:rPr>
              <a:t>Online Crystallography Pipelines</a:t>
            </a:r>
            <a:endParaRPr lang="en-US" altLang="en-US" dirty="0">
              <a:solidFill>
                <a:srgbClr val="007E82"/>
              </a:solidFill>
              <a:cs typeface="Arial"/>
            </a:endParaRPr>
          </a:p>
        </p:txBody>
      </p:sp>
    </p:spTree>
    <p:extLst>
      <p:ext uri="{BB962C8B-B14F-4D97-AF65-F5344CB8AC3E}">
        <p14:creationId xmlns:p14="http://schemas.microsoft.com/office/powerpoint/2010/main" val="115851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2A3D-1903-479B-90C1-241E97D78BD7}"/>
              </a:ext>
            </a:extLst>
          </p:cNvPr>
          <p:cNvSpPr>
            <a:spLocks noGrp="1"/>
          </p:cNvSpPr>
          <p:nvPr>
            <p:ph type="title"/>
          </p:nvPr>
        </p:nvSpPr>
        <p:spPr/>
        <p:txBody>
          <a:bodyPr/>
          <a:lstStyle/>
          <a:p>
            <a:pPr algn="ctr" defTabSz="1219170"/>
            <a:r>
              <a:rPr lang="en-US" dirty="0">
                <a:solidFill>
                  <a:srgbClr val="007E82"/>
                </a:solidFill>
                <a:cs typeface="Arial"/>
              </a:rPr>
              <a:t>The Crystallography Information Management System (CRIMS)</a:t>
            </a:r>
          </a:p>
        </p:txBody>
      </p:sp>
      <p:grpSp>
        <p:nvGrpSpPr>
          <p:cNvPr id="3" name="Groupe 5">
            <a:extLst>
              <a:ext uri="{FF2B5EF4-FFF2-40B4-BE49-F238E27FC236}">
                <a16:creationId xmlns:a16="http://schemas.microsoft.com/office/drawing/2014/main" id="{02A3B833-D710-4243-A01C-29A3DF2797CF}"/>
              </a:ext>
            </a:extLst>
          </p:cNvPr>
          <p:cNvGrpSpPr/>
          <p:nvPr/>
        </p:nvGrpSpPr>
        <p:grpSpPr>
          <a:xfrm>
            <a:off x="192717" y="2799797"/>
            <a:ext cx="864935" cy="1258405"/>
            <a:chOff x="423747" y="694982"/>
            <a:chExt cx="1537662" cy="2237164"/>
          </a:xfrm>
        </p:grpSpPr>
        <p:pic>
          <p:nvPicPr>
            <p:cNvPr id="4" name="Picture 5" descr="Image result for user computer">
              <a:extLst>
                <a:ext uri="{FF2B5EF4-FFF2-40B4-BE49-F238E27FC236}">
                  <a16:creationId xmlns:a16="http://schemas.microsoft.com/office/drawing/2014/main" id="{82D22300-FC2A-4DEE-83DA-4E363FABEA6C}"/>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747" y="694982"/>
              <a:ext cx="1537662" cy="1674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9">
              <a:extLst>
                <a:ext uri="{FF2B5EF4-FFF2-40B4-BE49-F238E27FC236}">
                  <a16:creationId xmlns:a16="http://schemas.microsoft.com/office/drawing/2014/main" id="{78E9E227-E73F-44A5-8925-90126EB944D9}"/>
                </a:ext>
              </a:extLst>
            </p:cNvPr>
            <p:cNvSpPr txBox="1"/>
            <p:nvPr/>
          </p:nvSpPr>
          <p:spPr>
            <a:xfrm>
              <a:off x="583973" y="2275556"/>
              <a:ext cx="1217212" cy="65659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99196"/>
                  </a:solidFill>
                  <a:effectLst/>
                  <a:uLnTx/>
                  <a:uFillTx/>
                  <a:latin typeface="Calibri" panose="020F0502020204030204" pitchFamily="34" charset="0"/>
                  <a:ea typeface="ＭＳ Ｐゴシック" panose="020B0600070205080204" pitchFamily="34" charset="-128"/>
                  <a:cs typeface="+mn-cs"/>
                </a:rPr>
                <a:t>User</a:t>
              </a:r>
              <a:endParaRPr kumimoji="0" lang="en-GB" sz="1800" b="1" i="0" u="none" strike="noStrike" kern="1200" cap="none" spc="0" normalizeH="0" baseline="0" noProof="0" dirty="0">
                <a:ln>
                  <a:noFill/>
                </a:ln>
                <a:solidFill>
                  <a:srgbClr val="399196"/>
                </a:solidFill>
                <a:effectLst/>
                <a:uLnTx/>
                <a:uFillTx/>
                <a:latin typeface="Calibri" panose="020F0502020204030204" pitchFamily="34" charset="0"/>
                <a:ea typeface="ＭＳ Ｐゴシック" panose="020B0600070205080204" pitchFamily="34" charset="-128"/>
                <a:cs typeface="+mn-cs"/>
              </a:endParaRPr>
            </a:p>
          </p:txBody>
        </p:sp>
      </p:grpSp>
      <p:pic>
        <p:nvPicPr>
          <p:cNvPr id="1028" name="Picture 4" descr="Eppendorf™ Microtubes gradués en PP Couleur : transparent ; capacité : 1,5  ml Eppendorf™ Microtubes gradués en PP | Fisher Scientific">
            <a:extLst>
              <a:ext uri="{FF2B5EF4-FFF2-40B4-BE49-F238E27FC236}">
                <a16:creationId xmlns:a16="http://schemas.microsoft.com/office/drawing/2014/main" id="{DDE94DB6-EF94-4F83-9925-E9CB69020EB0}"/>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0345" r="29297"/>
          <a:stretch/>
        </p:blipFill>
        <p:spPr bwMode="auto">
          <a:xfrm>
            <a:off x="935073" y="2175301"/>
            <a:ext cx="357061" cy="8847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ACEBF18-6515-4D44-9D27-2985D2CB05C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248" t="798" r="509" b="2722"/>
          <a:stretch/>
        </p:blipFill>
        <p:spPr>
          <a:xfrm>
            <a:off x="3553357" y="1916054"/>
            <a:ext cx="4626816" cy="3545632"/>
          </a:xfrm>
          <a:prstGeom prst="rect">
            <a:avLst/>
          </a:prstGeom>
        </p:spPr>
      </p:pic>
      <p:pic>
        <p:nvPicPr>
          <p:cNvPr id="10" name="Picture 9">
            <a:extLst>
              <a:ext uri="{FF2B5EF4-FFF2-40B4-BE49-F238E27FC236}">
                <a16:creationId xmlns:a16="http://schemas.microsoft.com/office/drawing/2014/main" id="{48BA4C83-F95C-43FC-BAD9-1910139566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562225" y="3160799"/>
            <a:ext cx="1364644" cy="1023483"/>
          </a:xfrm>
          <a:prstGeom prst="rect">
            <a:avLst/>
          </a:prstGeom>
          <a:ln>
            <a:noFill/>
          </a:ln>
          <a:effectLst>
            <a:softEdge rad="112500"/>
          </a:effectLst>
        </p:spPr>
      </p:pic>
      <p:sp>
        <p:nvSpPr>
          <p:cNvPr id="31" name="Oval 30">
            <a:extLst>
              <a:ext uri="{FF2B5EF4-FFF2-40B4-BE49-F238E27FC236}">
                <a16:creationId xmlns:a16="http://schemas.microsoft.com/office/drawing/2014/main" id="{EBEA502D-6C3A-49B0-91B3-246DE8AB340F}"/>
              </a:ext>
            </a:extLst>
          </p:cNvPr>
          <p:cNvSpPr/>
          <p:nvPr/>
        </p:nvSpPr>
        <p:spPr bwMode="auto">
          <a:xfrm>
            <a:off x="4001533" y="3055044"/>
            <a:ext cx="957078" cy="555512"/>
          </a:xfrm>
          <a:prstGeom prst="ellipse">
            <a:avLst/>
          </a:prstGeom>
          <a:noFill/>
          <a:ln w="28575" cap="flat" cmpd="sng" algn="ctr">
            <a:solidFill>
              <a:srgbClr val="3B959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49E17"/>
              </a:solidFill>
              <a:effectLst/>
              <a:uLnTx/>
              <a:uFillTx/>
              <a:latin typeface="Arial" pitchFamily="-112" charset="0"/>
              <a:ea typeface="Geneva" pitchFamily="-112" charset="0"/>
              <a:cs typeface="Geneva" pitchFamily="-112" charset="0"/>
            </a:endParaRPr>
          </a:p>
        </p:txBody>
      </p:sp>
      <p:sp>
        <p:nvSpPr>
          <p:cNvPr id="12" name="Oval 11">
            <a:extLst>
              <a:ext uri="{FF2B5EF4-FFF2-40B4-BE49-F238E27FC236}">
                <a16:creationId xmlns:a16="http://schemas.microsoft.com/office/drawing/2014/main" id="{921EDABE-CC6A-4B5D-B6BD-DBD8764A173B}"/>
              </a:ext>
            </a:extLst>
          </p:cNvPr>
          <p:cNvSpPr/>
          <p:nvPr/>
        </p:nvSpPr>
        <p:spPr bwMode="auto">
          <a:xfrm>
            <a:off x="4001636" y="3055044"/>
            <a:ext cx="957078" cy="555512"/>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49E17"/>
              </a:solidFill>
              <a:effectLst/>
              <a:uLnTx/>
              <a:uFillTx/>
              <a:latin typeface="Arial" pitchFamily="-112" charset="0"/>
              <a:ea typeface="Geneva" pitchFamily="-112" charset="0"/>
              <a:cs typeface="Geneva" pitchFamily="-112" charset="0"/>
            </a:endParaRPr>
          </a:p>
        </p:txBody>
      </p:sp>
      <p:sp>
        <p:nvSpPr>
          <p:cNvPr id="17" name="Oval 16">
            <a:extLst>
              <a:ext uri="{FF2B5EF4-FFF2-40B4-BE49-F238E27FC236}">
                <a16:creationId xmlns:a16="http://schemas.microsoft.com/office/drawing/2014/main" id="{6C49CF16-A39C-42EE-9F42-5F82A44EA6FC}"/>
              </a:ext>
            </a:extLst>
          </p:cNvPr>
          <p:cNvSpPr/>
          <p:nvPr/>
        </p:nvSpPr>
        <p:spPr bwMode="auto">
          <a:xfrm>
            <a:off x="4547733" y="2300003"/>
            <a:ext cx="758273" cy="690927"/>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49E17"/>
              </a:solidFill>
              <a:effectLst/>
              <a:uLnTx/>
              <a:uFillTx/>
              <a:latin typeface="Arial" pitchFamily="-112" charset="0"/>
              <a:ea typeface="Geneva" pitchFamily="-112" charset="0"/>
              <a:cs typeface="Geneva" pitchFamily="-112" charset="0"/>
            </a:endParaRPr>
          </a:p>
        </p:txBody>
      </p:sp>
      <p:sp>
        <p:nvSpPr>
          <p:cNvPr id="18" name="Oval 17">
            <a:extLst>
              <a:ext uri="{FF2B5EF4-FFF2-40B4-BE49-F238E27FC236}">
                <a16:creationId xmlns:a16="http://schemas.microsoft.com/office/drawing/2014/main" id="{214BE478-5B4C-48FF-A263-C06590A80E54}"/>
              </a:ext>
            </a:extLst>
          </p:cNvPr>
          <p:cNvSpPr/>
          <p:nvPr/>
        </p:nvSpPr>
        <p:spPr bwMode="auto">
          <a:xfrm>
            <a:off x="5796861" y="2254167"/>
            <a:ext cx="744200" cy="840316"/>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49E17"/>
              </a:solidFill>
              <a:effectLst/>
              <a:uLnTx/>
              <a:uFillTx/>
              <a:latin typeface="Arial" pitchFamily="-112" charset="0"/>
              <a:ea typeface="Geneva" pitchFamily="-112" charset="0"/>
              <a:cs typeface="Geneva" pitchFamily="-112" charset="0"/>
            </a:endParaRPr>
          </a:p>
        </p:txBody>
      </p:sp>
      <p:sp>
        <p:nvSpPr>
          <p:cNvPr id="19" name="Oval 18">
            <a:extLst>
              <a:ext uri="{FF2B5EF4-FFF2-40B4-BE49-F238E27FC236}">
                <a16:creationId xmlns:a16="http://schemas.microsoft.com/office/drawing/2014/main" id="{142DFF1D-CF72-45D5-909D-C684D0095E51}"/>
              </a:ext>
            </a:extLst>
          </p:cNvPr>
          <p:cNvSpPr/>
          <p:nvPr/>
        </p:nvSpPr>
        <p:spPr bwMode="auto">
          <a:xfrm>
            <a:off x="6979133" y="2895863"/>
            <a:ext cx="624565" cy="858990"/>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49E17"/>
              </a:solidFill>
              <a:effectLst/>
              <a:uLnTx/>
              <a:uFillTx/>
              <a:latin typeface="Arial" pitchFamily="-112" charset="0"/>
              <a:ea typeface="Geneva" pitchFamily="-112" charset="0"/>
              <a:cs typeface="Geneva" pitchFamily="-112" charset="0"/>
            </a:endParaRPr>
          </a:p>
        </p:txBody>
      </p:sp>
      <p:sp>
        <p:nvSpPr>
          <p:cNvPr id="20" name="Oval 19">
            <a:extLst>
              <a:ext uri="{FF2B5EF4-FFF2-40B4-BE49-F238E27FC236}">
                <a16:creationId xmlns:a16="http://schemas.microsoft.com/office/drawing/2014/main" id="{F69A16D6-09AC-4763-A4B5-7EDF3C05FE36}"/>
              </a:ext>
            </a:extLst>
          </p:cNvPr>
          <p:cNvSpPr/>
          <p:nvPr/>
        </p:nvSpPr>
        <p:spPr bwMode="auto">
          <a:xfrm>
            <a:off x="6683566" y="3930837"/>
            <a:ext cx="580581" cy="1092129"/>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49E17"/>
              </a:solidFill>
              <a:effectLst/>
              <a:uLnTx/>
              <a:uFillTx/>
              <a:latin typeface="Arial" pitchFamily="-112" charset="0"/>
              <a:ea typeface="Geneva" pitchFamily="-112" charset="0"/>
              <a:cs typeface="Geneva" pitchFamily="-112" charset="0"/>
            </a:endParaRPr>
          </a:p>
        </p:txBody>
      </p:sp>
      <p:sp>
        <p:nvSpPr>
          <p:cNvPr id="21" name="Oval 20">
            <a:extLst>
              <a:ext uri="{FF2B5EF4-FFF2-40B4-BE49-F238E27FC236}">
                <a16:creationId xmlns:a16="http://schemas.microsoft.com/office/drawing/2014/main" id="{D11E3533-44DA-49E1-AA04-EA0F8C82A5F1}"/>
              </a:ext>
            </a:extLst>
          </p:cNvPr>
          <p:cNvSpPr/>
          <p:nvPr/>
        </p:nvSpPr>
        <p:spPr bwMode="auto">
          <a:xfrm>
            <a:off x="3829926" y="4215470"/>
            <a:ext cx="1004579" cy="653015"/>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49E17"/>
              </a:solidFill>
              <a:effectLst/>
              <a:uLnTx/>
              <a:uFillTx/>
              <a:latin typeface="Arial" pitchFamily="-112" charset="0"/>
              <a:ea typeface="Geneva" pitchFamily="-112" charset="0"/>
              <a:cs typeface="Geneva" pitchFamily="-112" charset="0"/>
            </a:endParaRPr>
          </a:p>
        </p:txBody>
      </p:sp>
      <p:sp>
        <p:nvSpPr>
          <p:cNvPr id="22" name="Oval 21">
            <a:extLst>
              <a:ext uri="{FF2B5EF4-FFF2-40B4-BE49-F238E27FC236}">
                <a16:creationId xmlns:a16="http://schemas.microsoft.com/office/drawing/2014/main" id="{7A53228D-5C99-4376-97DD-2E2FA0DD2C5D}"/>
              </a:ext>
            </a:extLst>
          </p:cNvPr>
          <p:cNvSpPr/>
          <p:nvPr/>
        </p:nvSpPr>
        <p:spPr bwMode="auto">
          <a:xfrm>
            <a:off x="5364476" y="4208115"/>
            <a:ext cx="972501" cy="903128"/>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49E17"/>
              </a:solidFill>
              <a:effectLst/>
              <a:uLnTx/>
              <a:uFillTx/>
              <a:latin typeface="Arial" pitchFamily="-112" charset="0"/>
              <a:ea typeface="Geneva" pitchFamily="-112" charset="0"/>
              <a:cs typeface="Geneva" pitchFamily="-112" charset="0"/>
            </a:endParaRPr>
          </a:p>
        </p:txBody>
      </p:sp>
      <p:pic>
        <p:nvPicPr>
          <p:cNvPr id="16" name="Picture 15">
            <a:extLst>
              <a:ext uri="{FF2B5EF4-FFF2-40B4-BE49-F238E27FC236}">
                <a16:creationId xmlns:a16="http://schemas.microsoft.com/office/drawing/2014/main" id="{18E34420-0A8C-47E4-8A18-80AA8D7D2F77}"/>
              </a:ext>
            </a:extLst>
          </p:cNvPr>
          <p:cNvPicPr>
            <a:picLocks noChangeAspect="1"/>
          </p:cNvPicPr>
          <p:nvPr/>
        </p:nvPicPr>
        <p:blipFill rotWithShape="1">
          <a:blip r:embed="rId7"/>
          <a:srcRect r="24768"/>
          <a:stretch/>
        </p:blipFill>
        <p:spPr>
          <a:xfrm>
            <a:off x="6674867" y="1393100"/>
            <a:ext cx="2026007" cy="1082443"/>
          </a:xfrm>
          <a:prstGeom prst="rect">
            <a:avLst/>
          </a:prstGeom>
        </p:spPr>
      </p:pic>
      <p:pic>
        <p:nvPicPr>
          <p:cNvPr id="23" name="Picture 22">
            <a:extLst>
              <a:ext uri="{FF2B5EF4-FFF2-40B4-BE49-F238E27FC236}">
                <a16:creationId xmlns:a16="http://schemas.microsoft.com/office/drawing/2014/main" id="{74294281-8B84-484B-8017-B9ACA0308047}"/>
              </a:ext>
            </a:extLst>
          </p:cNvPr>
          <p:cNvPicPr>
            <a:picLocks noChangeAspect="1"/>
          </p:cNvPicPr>
          <p:nvPr/>
        </p:nvPicPr>
        <p:blipFill>
          <a:blip r:embed="rId8"/>
          <a:stretch>
            <a:fillRect/>
          </a:stretch>
        </p:blipFill>
        <p:spPr>
          <a:xfrm>
            <a:off x="1636099" y="1161803"/>
            <a:ext cx="2026007" cy="1224202"/>
          </a:xfrm>
          <a:prstGeom prst="rect">
            <a:avLst/>
          </a:prstGeom>
        </p:spPr>
      </p:pic>
      <p:pic>
        <p:nvPicPr>
          <p:cNvPr id="25" name="Picture 24">
            <a:extLst>
              <a:ext uri="{FF2B5EF4-FFF2-40B4-BE49-F238E27FC236}">
                <a16:creationId xmlns:a16="http://schemas.microsoft.com/office/drawing/2014/main" id="{B748573C-B000-471F-91F5-5BFD30D00C1F}"/>
              </a:ext>
            </a:extLst>
          </p:cNvPr>
          <p:cNvPicPr>
            <a:picLocks noChangeAspect="1"/>
          </p:cNvPicPr>
          <p:nvPr/>
        </p:nvPicPr>
        <p:blipFill>
          <a:blip r:embed="rId9"/>
          <a:stretch>
            <a:fillRect/>
          </a:stretch>
        </p:blipFill>
        <p:spPr>
          <a:xfrm>
            <a:off x="4513006" y="5281346"/>
            <a:ext cx="2460850" cy="1678332"/>
          </a:xfrm>
          <a:prstGeom prst="rect">
            <a:avLst/>
          </a:prstGeom>
        </p:spPr>
      </p:pic>
      <p:pic>
        <p:nvPicPr>
          <p:cNvPr id="27" name="Picture 26">
            <a:extLst>
              <a:ext uri="{FF2B5EF4-FFF2-40B4-BE49-F238E27FC236}">
                <a16:creationId xmlns:a16="http://schemas.microsoft.com/office/drawing/2014/main" id="{F793705C-C074-4D59-9B0A-C1A7D7F59650}"/>
              </a:ext>
            </a:extLst>
          </p:cNvPr>
          <p:cNvPicPr>
            <a:picLocks noChangeAspect="1"/>
          </p:cNvPicPr>
          <p:nvPr/>
        </p:nvPicPr>
        <p:blipFill rotWithShape="1">
          <a:blip r:embed="rId10"/>
          <a:srcRect r="39889" b="33663"/>
          <a:stretch/>
        </p:blipFill>
        <p:spPr>
          <a:xfrm>
            <a:off x="1100941" y="2998837"/>
            <a:ext cx="2461181" cy="1253833"/>
          </a:xfrm>
          <a:prstGeom prst="rect">
            <a:avLst/>
          </a:prstGeom>
        </p:spPr>
      </p:pic>
      <p:pic>
        <p:nvPicPr>
          <p:cNvPr id="28" name="Picture 27">
            <a:extLst>
              <a:ext uri="{FF2B5EF4-FFF2-40B4-BE49-F238E27FC236}">
                <a16:creationId xmlns:a16="http://schemas.microsoft.com/office/drawing/2014/main" id="{D6BB7354-3D43-4292-82F0-4ECA48599527}"/>
              </a:ext>
            </a:extLst>
          </p:cNvPr>
          <p:cNvPicPr>
            <a:picLocks noChangeAspect="1"/>
          </p:cNvPicPr>
          <p:nvPr/>
        </p:nvPicPr>
        <p:blipFill>
          <a:blip r:embed="rId11"/>
          <a:stretch>
            <a:fillRect/>
          </a:stretch>
        </p:blipFill>
        <p:spPr>
          <a:xfrm>
            <a:off x="8664355" y="2806463"/>
            <a:ext cx="2460850" cy="1327424"/>
          </a:xfrm>
          <a:prstGeom prst="rect">
            <a:avLst/>
          </a:prstGeom>
        </p:spPr>
      </p:pic>
      <p:pic>
        <p:nvPicPr>
          <p:cNvPr id="29" name="Picture 28">
            <a:extLst>
              <a:ext uri="{FF2B5EF4-FFF2-40B4-BE49-F238E27FC236}">
                <a16:creationId xmlns:a16="http://schemas.microsoft.com/office/drawing/2014/main" id="{A0624B27-9221-43C6-8478-42C38BB30273}"/>
              </a:ext>
            </a:extLst>
          </p:cNvPr>
          <p:cNvPicPr>
            <a:picLocks noChangeAspect="1"/>
          </p:cNvPicPr>
          <p:nvPr/>
        </p:nvPicPr>
        <p:blipFill>
          <a:blip r:embed="rId12"/>
          <a:stretch>
            <a:fillRect/>
          </a:stretch>
        </p:blipFill>
        <p:spPr>
          <a:xfrm>
            <a:off x="835964" y="4630730"/>
            <a:ext cx="2632680" cy="1457436"/>
          </a:xfrm>
          <a:prstGeom prst="rect">
            <a:avLst/>
          </a:prstGeom>
        </p:spPr>
      </p:pic>
      <p:sp>
        <p:nvSpPr>
          <p:cNvPr id="6" name="Oval 5">
            <a:extLst>
              <a:ext uri="{FF2B5EF4-FFF2-40B4-BE49-F238E27FC236}">
                <a16:creationId xmlns:a16="http://schemas.microsoft.com/office/drawing/2014/main" id="{FE6B45B5-8651-4B24-81FC-160578B32A11}"/>
              </a:ext>
            </a:extLst>
          </p:cNvPr>
          <p:cNvSpPr/>
          <p:nvPr/>
        </p:nvSpPr>
        <p:spPr bwMode="auto">
          <a:xfrm>
            <a:off x="4019550" y="3076575"/>
            <a:ext cx="916781" cy="51926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49E17"/>
              </a:solidFill>
              <a:effectLst/>
              <a:uLnTx/>
              <a:uFillTx/>
              <a:latin typeface="Arial" pitchFamily="-112" charset="0"/>
              <a:ea typeface="Geneva" pitchFamily="-112" charset="0"/>
              <a:cs typeface="Geneva" pitchFamily="-112" charset="0"/>
            </a:endParaRPr>
          </a:p>
        </p:txBody>
      </p:sp>
      <p:pic>
        <p:nvPicPr>
          <p:cNvPr id="8" name="Picture 7">
            <a:extLst>
              <a:ext uri="{FF2B5EF4-FFF2-40B4-BE49-F238E27FC236}">
                <a16:creationId xmlns:a16="http://schemas.microsoft.com/office/drawing/2014/main" id="{E691F528-5951-4036-8541-ABC26FA963C8}"/>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06673" y="3079771"/>
            <a:ext cx="501361" cy="501361"/>
          </a:xfrm>
          <a:prstGeom prst="rect">
            <a:avLst/>
          </a:prstGeom>
        </p:spPr>
      </p:pic>
      <p:pic>
        <p:nvPicPr>
          <p:cNvPr id="11" name="Picture 10">
            <a:extLst>
              <a:ext uri="{FF2B5EF4-FFF2-40B4-BE49-F238E27FC236}">
                <a16:creationId xmlns:a16="http://schemas.microsoft.com/office/drawing/2014/main" id="{BF553905-9770-48BA-BDF6-E55C1F65A310}"/>
              </a:ext>
            </a:extLst>
          </p:cNvPr>
          <p:cNvPicPr>
            <a:picLocks noChangeAspect="1"/>
          </p:cNvPicPr>
          <p:nvPr/>
        </p:nvPicPr>
        <p:blipFill>
          <a:blip r:embed="rId14"/>
          <a:stretch>
            <a:fillRect/>
          </a:stretch>
        </p:blipFill>
        <p:spPr>
          <a:xfrm>
            <a:off x="8296295" y="4699032"/>
            <a:ext cx="2336294" cy="1190454"/>
          </a:xfrm>
          <a:prstGeom prst="rect">
            <a:avLst/>
          </a:prstGeom>
        </p:spPr>
      </p:pic>
      <p:sp>
        <p:nvSpPr>
          <p:cNvPr id="32" name="Rectangle: Rounded Corners 31">
            <a:extLst>
              <a:ext uri="{FF2B5EF4-FFF2-40B4-BE49-F238E27FC236}">
                <a16:creationId xmlns:a16="http://schemas.microsoft.com/office/drawing/2014/main" id="{AC73BB4B-C374-4E54-9EF8-FF5B4D95F29F}"/>
              </a:ext>
            </a:extLst>
          </p:cNvPr>
          <p:cNvSpPr/>
          <p:nvPr/>
        </p:nvSpPr>
        <p:spPr bwMode="auto">
          <a:xfrm>
            <a:off x="8994288" y="1233194"/>
            <a:ext cx="2389059" cy="772888"/>
          </a:xfrm>
          <a:prstGeom prst="roundRect">
            <a:avLst/>
          </a:prstGeom>
          <a:solidFill>
            <a:srgbClr val="F2F2F2"/>
          </a:solidFill>
          <a:ln w="38100" cap="flat" cmpd="sng" algn="ctr">
            <a:solidFill>
              <a:srgbClr val="39919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dirty="0">
                <a:ln>
                  <a:noFill/>
                </a:ln>
                <a:solidFill>
                  <a:srgbClr val="399196"/>
                </a:solidFill>
                <a:effectLst/>
                <a:latin typeface="Arial" pitchFamily="-112" charset="0"/>
                <a:ea typeface="Geneva" pitchFamily="-112" charset="0"/>
                <a:cs typeface="Geneva" pitchFamily="-112" charset="0"/>
              </a:rPr>
              <a:t>1300+ Users</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dirty="0">
                <a:ln>
                  <a:noFill/>
                </a:ln>
                <a:solidFill>
                  <a:srgbClr val="399196"/>
                </a:solidFill>
                <a:effectLst/>
                <a:latin typeface="Arial" pitchFamily="-112" charset="0"/>
                <a:ea typeface="Geneva" pitchFamily="-112" charset="0"/>
                <a:cs typeface="Geneva" pitchFamily="-112" charset="0"/>
              </a:rPr>
              <a:t>28 CRIMS instances</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b="1" dirty="0">
                <a:solidFill>
                  <a:srgbClr val="399196"/>
                </a:solidFill>
                <a:latin typeface="Arial" pitchFamily="-112" charset="0"/>
                <a:ea typeface="Geneva" pitchFamily="-112" charset="0"/>
                <a:cs typeface="Geneva" pitchFamily="-112" charset="0"/>
              </a:rPr>
              <a:t>10</a:t>
            </a:r>
            <a:r>
              <a:rPr lang="en-US" sz="1400" b="1" baseline="30000" dirty="0">
                <a:solidFill>
                  <a:srgbClr val="399196"/>
                </a:solidFill>
                <a:latin typeface="Arial" pitchFamily="-112" charset="0"/>
                <a:ea typeface="Geneva" pitchFamily="-112" charset="0"/>
                <a:cs typeface="Geneva" pitchFamily="-112" charset="0"/>
              </a:rPr>
              <a:t>6</a:t>
            </a:r>
            <a:r>
              <a:rPr lang="en-US" sz="1400" b="1" dirty="0">
                <a:solidFill>
                  <a:srgbClr val="399196"/>
                </a:solidFill>
                <a:latin typeface="Arial" pitchFamily="-112" charset="0"/>
                <a:ea typeface="Geneva" pitchFamily="-112" charset="0"/>
                <a:cs typeface="Geneva" pitchFamily="-112" charset="0"/>
              </a:rPr>
              <a:t> Experiments</a:t>
            </a:r>
            <a:endParaRPr kumimoji="0" lang="en-US" sz="1400" b="1" i="0" u="none" strike="noStrike" cap="none" normalizeH="0" baseline="30000" dirty="0">
              <a:ln>
                <a:noFill/>
              </a:ln>
              <a:solidFill>
                <a:srgbClr val="399196"/>
              </a:solidFill>
              <a:effectLst/>
              <a:latin typeface="Arial" pitchFamily="-112" charset="0"/>
              <a:ea typeface="Geneva" pitchFamily="-112" charset="0"/>
              <a:cs typeface="Geneva" pitchFamily="-112" charset="0"/>
            </a:endParaRPr>
          </a:p>
        </p:txBody>
      </p:sp>
      <p:pic>
        <p:nvPicPr>
          <p:cNvPr id="30" name="Picture 29">
            <a:extLst>
              <a:ext uri="{FF2B5EF4-FFF2-40B4-BE49-F238E27FC236}">
                <a16:creationId xmlns:a16="http://schemas.microsoft.com/office/drawing/2014/main" id="{C851D20A-B5F1-405A-8976-1030A9C6FAC7}"/>
              </a:ext>
            </a:extLst>
          </p:cNvPr>
          <p:cNvPicPr>
            <a:picLocks noChangeAspect="1"/>
          </p:cNvPicPr>
          <p:nvPr/>
        </p:nvPicPr>
        <p:blipFill>
          <a:blip r:embed="rId15"/>
          <a:stretch>
            <a:fillRect/>
          </a:stretch>
        </p:blipFill>
        <p:spPr>
          <a:xfrm>
            <a:off x="0" y="1159934"/>
            <a:ext cx="12192000" cy="5682399"/>
          </a:xfrm>
          <a:prstGeom prst="rect">
            <a:avLst/>
          </a:prstGeom>
        </p:spPr>
      </p:pic>
    </p:spTree>
    <p:extLst>
      <p:ext uri="{BB962C8B-B14F-4D97-AF65-F5344CB8AC3E}">
        <p14:creationId xmlns:p14="http://schemas.microsoft.com/office/powerpoint/2010/main" val="11949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2"/>
                                        </p:tgtEl>
                                      </p:cBhvr>
                                    </p:animEffect>
                                    <p:set>
                                      <p:cBhvr>
                                        <p:cTn id="57" dur="1" fill="hold">
                                          <p:stCondLst>
                                            <p:cond delay="499"/>
                                          </p:stCondLst>
                                        </p:cTn>
                                        <p:tgtEl>
                                          <p:spTgt spid="22"/>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2"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par>
                          <p:cTn id="75" fill="hold">
                            <p:stCondLst>
                              <p:cond delay="500"/>
                            </p:stCondLst>
                            <p:childTnLst>
                              <p:par>
                                <p:cTn id="76" presetID="10" presetClass="exit" presetSubtype="0" fill="hold" grpId="3" nodeType="after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childTnLst>
                          </p:cTn>
                        </p:par>
                        <p:par>
                          <p:cTn id="79" fill="hold">
                            <p:stCondLst>
                              <p:cond delay="1000"/>
                            </p:stCondLst>
                            <p:childTnLst>
                              <p:par>
                                <p:cTn id="80" presetID="10" presetClass="entr" presetSubtype="0" fill="hold" grpId="2"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par>
                                <p:cTn id="83" presetID="10" presetClass="entr" presetSubtype="0"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par>
                          <p:cTn id="86" fill="hold">
                            <p:stCondLst>
                              <p:cond delay="1500"/>
                            </p:stCondLst>
                            <p:childTnLst>
                              <p:par>
                                <p:cTn id="87" presetID="10" presetClass="exit" presetSubtype="0" fill="hold" grpId="3" nodeType="afterEffect">
                                  <p:stCondLst>
                                    <p:cond delay="0"/>
                                  </p:stCondLst>
                                  <p:childTnLst>
                                    <p:animEffect transition="out" filter="fade">
                                      <p:cBhvr>
                                        <p:cTn id="88" dur="500"/>
                                        <p:tgtEl>
                                          <p:spTgt spid="17"/>
                                        </p:tgtEl>
                                      </p:cBhvr>
                                    </p:animEffect>
                                    <p:set>
                                      <p:cBhvr>
                                        <p:cTn id="89" dur="1" fill="hold">
                                          <p:stCondLst>
                                            <p:cond delay="499"/>
                                          </p:stCondLst>
                                        </p:cTn>
                                        <p:tgtEl>
                                          <p:spTgt spid="17"/>
                                        </p:tgtEl>
                                        <p:attrNameLst>
                                          <p:attrName>style.visibility</p:attrName>
                                        </p:attrNameLst>
                                      </p:cBhvr>
                                      <p:to>
                                        <p:strVal val="hidden"/>
                                      </p:to>
                                    </p:set>
                                  </p:childTnLst>
                                </p:cTn>
                              </p:par>
                            </p:childTnLst>
                          </p:cTn>
                        </p:par>
                        <p:par>
                          <p:cTn id="90" fill="hold">
                            <p:stCondLst>
                              <p:cond delay="2000"/>
                            </p:stCondLst>
                            <p:childTnLst>
                              <p:par>
                                <p:cTn id="91" presetID="10" presetClass="entr" presetSubtype="0" fill="hold" grpId="2" nodeType="after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500"/>
                                        <p:tgtEl>
                                          <p:spTgt spid="18"/>
                                        </p:tgtEl>
                                      </p:cBhvr>
                                    </p:animEffect>
                                  </p:childTnLst>
                                </p:cTn>
                              </p:par>
                              <p:par>
                                <p:cTn id="94" presetID="10" presetClass="entr" presetSubtype="0" fill="hold"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childTnLst>
                          </p:cTn>
                        </p:par>
                        <p:par>
                          <p:cTn id="97" fill="hold">
                            <p:stCondLst>
                              <p:cond delay="2500"/>
                            </p:stCondLst>
                            <p:childTnLst>
                              <p:par>
                                <p:cTn id="98" presetID="10" presetClass="exit" presetSubtype="0" fill="hold" grpId="3" nodeType="afterEffect">
                                  <p:stCondLst>
                                    <p:cond delay="0"/>
                                  </p:stCondLst>
                                  <p:childTnLst>
                                    <p:animEffect transition="out" filter="fade">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childTnLst>
                          </p:cTn>
                        </p:par>
                        <p:par>
                          <p:cTn id="101" fill="hold">
                            <p:stCondLst>
                              <p:cond delay="3000"/>
                            </p:stCondLst>
                            <p:childTnLst>
                              <p:par>
                                <p:cTn id="102" presetID="10" presetClass="entr" presetSubtype="0" fill="hold" grpId="2" nodeType="after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childTnLst>
                          </p:cTn>
                        </p:par>
                        <p:par>
                          <p:cTn id="108" fill="hold">
                            <p:stCondLst>
                              <p:cond delay="3500"/>
                            </p:stCondLst>
                            <p:childTnLst>
                              <p:par>
                                <p:cTn id="109" presetID="10" presetClass="exit" presetSubtype="0" fill="hold" grpId="3" nodeType="afterEffect">
                                  <p:stCondLst>
                                    <p:cond delay="0"/>
                                  </p:stCondLst>
                                  <p:childTnLst>
                                    <p:animEffect transition="out" filter="fade">
                                      <p:cBhvr>
                                        <p:cTn id="110" dur="500"/>
                                        <p:tgtEl>
                                          <p:spTgt spid="19"/>
                                        </p:tgtEl>
                                      </p:cBhvr>
                                    </p:animEffect>
                                    <p:set>
                                      <p:cBhvr>
                                        <p:cTn id="111" dur="1" fill="hold">
                                          <p:stCondLst>
                                            <p:cond delay="499"/>
                                          </p:stCondLst>
                                        </p:cTn>
                                        <p:tgtEl>
                                          <p:spTgt spid="19"/>
                                        </p:tgtEl>
                                        <p:attrNameLst>
                                          <p:attrName>style.visibility</p:attrName>
                                        </p:attrNameLst>
                                      </p:cBhvr>
                                      <p:to>
                                        <p:strVal val="hidden"/>
                                      </p:to>
                                    </p:set>
                                  </p:childTnLst>
                                </p:cTn>
                              </p:par>
                            </p:childTnLst>
                          </p:cTn>
                        </p:par>
                        <p:par>
                          <p:cTn id="112" fill="hold">
                            <p:stCondLst>
                              <p:cond delay="4000"/>
                            </p:stCondLst>
                            <p:childTnLst>
                              <p:par>
                                <p:cTn id="113" presetID="10" presetClass="entr" presetSubtype="0" fill="hold" grpId="2" nodeType="after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fade">
                                      <p:cBhvr>
                                        <p:cTn id="115" dur="500"/>
                                        <p:tgtEl>
                                          <p:spTgt spid="20"/>
                                        </p:tgtEl>
                                      </p:cBhvr>
                                    </p:animEffect>
                                  </p:childTnLst>
                                </p:cTn>
                              </p:par>
                              <p:par>
                                <p:cTn id="116" presetID="10" presetClass="entr" presetSubtype="0" fill="hold" nodeType="withEffect">
                                  <p:stCondLst>
                                    <p:cond delay="0"/>
                                  </p:stCondLst>
                                  <p:childTnLst>
                                    <p:set>
                                      <p:cBhvr>
                                        <p:cTn id="117" dur="1" fill="hold">
                                          <p:stCondLst>
                                            <p:cond delay="0"/>
                                          </p:stCondLst>
                                        </p:cTn>
                                        <p:tgtEl>
                                          <p:spTgt spid="11"/>
                                        </p:tgtEl>
                                        <p:attrNameLst>
                                          <p:attrName>style.visibility</p:attrName>
                                        </p:attrNameLst>
                                      </p:cBhvr>
                                      <p:to>
                                        <p:strVal val="visible"/>
                                      </p:to>
                                    </p:set>
                                    <p:animEffect transition="in" filter="fade">
                                      <p:cBhvr>
                                        <p:cTn id="118" dur="500"/>
                                        <p:tgtEl>
                                          <p:spTgt spid="11"/>
                                        </p:tgtEl>
                                      </p:cBhvr>
                                    </p:animEffect>
                                  </p:childTnLst>
                                </p:cTn>
                              </p:par>
                            </p:childTnLst>
                          </p:cTn>
                        </p:par>
                        <p:par>
                          <p:cTn id="119" fill="hold">
                            <p:stCondLst>
                              <p:cond delay="4500"/>
                            </p:stCondLst>
                            <p:childTnLst>
                              <p:par>
                                <p:cTn id="120" presetID="10" presetClass="exit" presetSubtype="0" fill="hold" grpId="3" nodeType="afterEffect">
                                  <p:stCondLst>
                                    <p:cond delay="0"/>
                                  </p:stCondLst>
                                  <p:childTnLst>
                                    <p:animEffect transition="out" filter="fade">
                                      <p:cBhvr>
                                        <p:cTn id="121" dur="500"/>
                                        <p:tgtEl>
                                          <p:spTgt spid="20"/>
                                        </p:tgtEl>
                                      </p:cBhvr>
                                    </p:animEffect>
                                    <p:set>
                                      <p:cBhvr>
                                        <p:cTn id="122" dur="1" fill="hold">
                                          <p:stCondLst>
                                            <p:cond delay="499"/>
                                          </p:stCondLst>
                                        </p:cTn>
                                        <p:tgtEl>
                                          <p:spTgt spid="20"/>
                                        </p:tgtEl>
                                        <p:attrNameLst>
                                          <p:attrName>style.visibility</p:attrName>
                                        </p:attrNameLst>
                                      </p:cBhvr>
                                      <p:to>
                                        <p:strVal val="hidden"/>
                                      </p:to>
                                    </p:set>
                                  </p:childTnLst>
                                </p:cTn>
                              </p:par>
                            </p:childTnLst>
                          </p:cTn>
                        </p:par>
                        <p:par>
                          <p:cTn id="123" fill="hold">
                            <p:stCondLst>
                              <p:cond delay="5000"/>
                            </p:stCondLst>
                            <p:childTnLst>
                              <p:par>
                                <p:cTn id="124" presetID="10" presetClass="entr" presetSubtype="0" fill="hold" grpId="2" nodeType="after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fade">
                                      <p:cBhvr>
                                        <p:cTn id="126" dur="500"/>
                                        <p:tgtEl>
                                          <p:spTgt spid="22"/>
                                        </p:tgtEl>
                                      </p:cBhvr>
                                    </p:animEffect>
                                  </p:childTnLst>
                                </p:cTn>
                              </p:par>
                              <p:par>
                                <p:cTn id="127" presetID="10" presetClass="entr" presetSubtype="0" fill="hold" nodeType="with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0"/>
                                        <p:tgtEl>
                                          <p:spTgt spid="25"/>
                                        </p:tgtEl>
                                      </p:cBhvr>
                                    </p:animEffect>
                                  </p:childTnLst>
                                </p:cTn>
                              </p:par>
                            </p:childTnLst>
                          </p:cTn>
                        </p:par>
                        <p:par>
                          <p:cTn id="130" fill="hold">
                            <p:stCondLst>
                              <p:cond delay="5500"/>
                            </p:stCondLst>
                            <p:childTnLst>
                              <p:par>
                                <p:cTn id="131" presetID="10" presetClass="exit" presetSubtype="0" fill="hold" grpId="3" nodeType="afterEffect">
                                  <p:stCondLst>
                                    <p:cond delay="0"/>
                                  </p:stCondLst>
                                  <p:childTnLst>
                                    <p:animEffect transition="out" filter="fade">
                                      <p:cBhvr>
                                        <p:cTn id="132" dur="500"/>
                                        <p:tgtEl>
                                          <p:spTgt spid="22"/>
                                        </p:tgtEl>
                                      </p:cBhvr>
                                    </p:animEffect>
                                    <p:set>
                                      <p:cBhvr>
                                        <p:cTn id="133" dur="1" fill="hold">
                                          <p:stCondLst>
                                            <p:cond delay="499"/>
                                          </p:stCondLst>
                                        </p:cTn>
                                        <p:tgtEl>
                                          <p:spTgt spid="22"/>
                                        </p:tgtEl>
                                        <p:attrNameLst>
                                          <p:attrName>style.visibility</p:attrName>
                                        </p:attrNameLst>
                                      </p:cBhvr>
                                      <p:to>
                                        <p:strVal val="hidden"/>
                                      </p:to>
                                    </p:set>
                                  </p:childTnLst>
                                </p:cTn>
                              </p:par>
                            </p:childTnLst>
                          </p:cTn>
                        </p:par>
                        <p:par>
                          <p:cTn id="134" fill="hold">
                            <p:stCondLst>
                              <p:cond delay="6000"/>
                            </p:stCondLst>
                            <p:childTnLst>
                              <p:par>
                                <p:cTn id="135" presetID="10" presetClass="entr" presetSubtype="0" fill="hold" grpId="2" nodeType="afterEffect">
                                  <p:stCondLst>
                                    <p:cond delay="0"/>
                                  </p:stCondLst>
                                  <p:childTnLst>
                                    <p:set>
                                      <p:cBhvr>
                                        <p:cTn id="136" dur="1" fill="hold">
                                          <p:stCondLst>
                                            <p:cond delay="0"/>
                                          </p:stCondLst>
                                        </p:cTn>
                                        <p:tgtEl>
                                          <p:spTgt spid="21"/>
                                        </p:tgtEl>
                                        <p:attrNameLst>
                                          <p:attrName>style.visibility</p:attrName>
                                        </p:attrNameLst>
                                      </p:cBhvr>
                                      <p:to>
                                        <p:strVal val="visible"/>
                                      </p:to>
                                    </p:set>
                                    <p:animEffect transition="in" filter="fade">
                                      <p:cBhvr>
                                        <p:cTn id="137" dur="500"/>
                                        <p:tgtEl>
                                          <p:spTgt spid="21"/>
                                        </p:tgtEl>
                                      </p:cBhvr>
                                    </p:animEffect>
                                  </p:childTnLst>
                                </p:cTn>
                              </p:par>
                              <p:par>
                                <p:cTn id="138" presetID="10" presetClass="entr" presetSubtype="0" fill="hold" nodeType="with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fade">
                                      <p:cBhvr>
                                        <p:cTn id="140" dur="500"/>
                                        <p:tgtEl>
                                          <p:spTgt spid="29"/>
                                        </p:tgtEl>
                                      </p:cBhvr>
                                    </p:animEffect>
                                  </p:childTnLst>
                                </p:cTn>
                              </p:par>
                            </p:childTnLst>
                          </p:cTn>
                        </p:par>
                        <p:par>
                          <p:cTn id="141" fill="hold">
                            <p:stCondLst>
                              <p:cond delay="6500"/>
                            </p:stCondLst>
                            <p:childTnLst>
                              <p:par>
                                <p:cTn id="142" presetID="10" presetClass="entr" presetSubtype="0" fill="hold" grpId="0" nodeType="after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fade">
                                      <p:cBhvr>
                                        <p:cTn id="144" dur="500"/>
                                        <p:tgtEl>
                                          <p:spTgt spid="32"/>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7" grpId="0" animBg="1"/>
      <p:bldP spid="17" grpId="1" animBg="1"/>
      <p:bldP spid="17" grpId="2" animBg="1"/>
      <p:bldP spid="17" grpId="3" animBg="1"/>
      <p:bldP spid="18" grpId="0" animBg="1"/>
      <p:bldP spid="18" grpId="1" animBg="1"/>
      <p:bldP spid="18" grpId="2" animBg="1"/>
      <p:bldP spid="18" grpId="3" animBg="1"/>
      <p:bldP spid="19" grpId="0" animBg="1"/>
      <p:bldP spid="19" grpId="1" animBg="1"/>
      <p:bldP spid="19" grpId="2" animBg="1"/>
      <p:bldP spid="19" grpId="3" animBg="1"/>
      <p:bldP spid="20" grpId="0" animBg="1"/>
      <p:bldP spid="20" grpId="1" animBg="1"/>
      <p:bldP spid="20" grpId="2" animBg="1"/>
      <p:bldP spid="20" grpId="3" animBg="1"/>
      <p:bldP spid="21" grpId="0" animBg="1"/>
      <p:bldP spid="21" grpId="1" animBg="1"/>
      <p:bldP spid="21" grpId="2" animBg="1"/>
      <p:bldP spid="22" grpId="0" animBg="1"/>
      <p:bldP spid="22" grpId="1" animBg="1"/>
      <p:bldP spid="22" grpId="2" animBg="1"/>
      <p:bldP spid="22" grpId="3"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defTabSz="1219170">
              <a:defRPr/>
            </a:pPr>
            <a:r>
              <a:rPr lang="en-US" dirty="0">
                <a:solidFill>
                  <a:srgbClr val="007E82"/>
                </a:solidFill>
                <a:cs typeface="Arial"/>
              </a:rPr>
              <a:t>CRIMS - </a:t>
            </a:r>
            <a:r>
              <a:rPr lang="en-US" dirty="0" err="1">
                <a:solidFill>
                  <a:srgbClr val="007E82"/>
                </a:solidFill>
                <a:cs typeface="Arial"/>
              </a:rPr>
              <a:t>ISPyB</a:t>
            </a:r>
            <a:r>
              <a:rPr lang="en-US" dirty="0">
                <a:solidFill>
                  <a:srgbClr val="007E82"/>
                </a:solidFill>
                <a:cs typeface="Arial"/>
              </a:rPr>
              <a:t> Communication: a multiple step process</a:t>
            </a:r>
            <a:endParaRPr dirty="0">
              <a:solidFill>
                <a:srgbClr val="007E82"/>
              </a:solidFill>
              <a:cs typeface="Arial"/>
            </a:endParaRPr>
          </a:p>
        </p:txBody>
      </p:sp>
      <p:pic>
        <p:nvPicPr>
          <p:cNvPr id="5" name="Picture 4"/>
          <p:cNvPicPr>
            <a:picLocks noChangeAspect="1"/>
          </p:cNvPicPr>
          <p:nvPr/>
        </p:nvPicPr>
        <p:blipFill>
          <a:blip r:embed="rId3"/>
          <a:stretch/>
        </p:blipFill>
        <p:spPr bwMode="auto">
          <a:xfrm>
            <a:off x="492637" y="3291497"/>
            <a:ext cx="2112233" cy="536313"/>
          </a:xfrm>
          <a:prstGeom prst="rect">
            <a:avLst/>
          </a:prstGeom>
          <a:solidFill>
            <a:schemeClr val="bg1"/>
          </a:solidFill>
          <a:ln w="12700">
            <a:solidFill>
              <a:schemeClr val="tx2"/>
            </a:solidFill>
          </a:ln>
        </p:spPr>
      </p:pic>
      <p:pic>
        <p:nvPicPr>
          <p:cNvPr id="6" name="Picture 5"/>
          <p:cNvPicPr>
            <a:picLocks noChangeAspect="1"/>
          </p:cNvPicPr>
          <p:nvPr/>
        </p:nvPicPr>
        <p:blipFill>
          <a:blip r:embed="rId4"/>
          <a:srcRect l="-1" r="-70"/>
          <a:stretch/>
        </p:blipFill>
        <p:spPr bwMode="auto">
          <a:xfrm>
            <a:off x="10062333" y="3289741"/>
            <a:ext cx="1794308" cy="539825"/>
          </a:xfrm>
          <a:prstGeom prst="rect">
            <a:avLst/>
          </a:prstGeom>
        </p:spPr>
      </p:pic>
      <p:grpSp>
        <p:nvGrpSpPr>
          <p:cNvPr id="20" name="Group 19"/>
          <p:cNvGrpSpPr/>
          <p:nvPr/>
        </p:nvGrpSpPr>
        <p:grpSpPr bwMode="auto">
          <a:xfrm>
            <a:off x="2316839" y="1377037"/>
            <a:ext cx="8225547" cy="1344149"/>
            <a:chOff x="1547664" y="826775"/>
            <a:chExt cx="6169160" cy="1008112"/>
          </a:xfrm>
        </p:grpSpPr>
        <p:sp>
          <p:nvSpPr>
            <p:cNvPr id="7" name="Arrow: Curved Down 6"/>
            <p:cNvSpPr/>
            <p:nvPr/>
          </p:nvSpPr>
          <p:spPr bwMode="auto">
            <a:xfrm>
              <a:off x="1547664" y="826775"/>
              <a:ext cx="6169160" cy="1008112"/>
            </a:xfrm>
            <a:prstGeom prst="curvedDownArrow">
              <a:avLst>
                <a:gd name="adj1" fmla="val 25000"/>
                <a:gd name="adj2" fmla="val 50000"/>
                <a:gd name="adj3" fmla="val 25000"/>
              </a:avLst>
            </a:prstGeom>
            <a:solidFill>
              <a:schemeClr val="accent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spcBef>
                  <a:spcPts val="0"/>
                </a:spcBef>
                <a:spcAft>
                  <a:spcPts val="0"/>
                </a:spcAft>
                <a:defRPr/>
              </a:pPr>
              <a:endParaRPr lang="en-US" sz="3200" dirty="0">
                <a:latin typeface="Arial"/>
                <a:ea typeface="Geneva"/>
                <a:cs typeface="Geneva"/>
              </a:endParaRPr>
            </a:p>
          </p:txBody>
        </p:sp>
        <p:sp>
          <p:nvSpPr>
            <p:cNvPr id="9" name="TextBox 8"/>
            <p:cNvSpPr txBox="1"/>
            <p:nvPr/>
          </p:nvSpPr>
          <p:spPr bwMode="auto">
            <a:xfrm>
              <a:off x="3503437" y="856205"/>
              <a:ext cx="2086148" cy="438581"/>
            </a:xfrm>
            <a:prstGeom prst="rect">
              <a:avLst/>
            </a:prstGeom>
            <a:noFill/>
            <a:ln>
              <a:noFill/>
            </a:ln>
          </p:spPr>
          <p:txBody>
            <a:bodyPr wrap="none" rtlCol="0">
              <a:spAutoFit/>
            </a:bodyPr>
            <a:lstStyle/>
            <a:p>
              <a:pPr>
                <a:defRPr/>
              </a:pPr>
              <a:r>
                <a:rPr lang="en-US" sz="3200" dirty="0">
                  <a:solidFill>
                    <a:srgbClr val="349196"/>
                  </a:solidFill>
                </a:rPr>
                <a:t>Authentication</a:t>
              </a:r>
              <a:endParaRPr sz="3200" dirty="0"/>
            </a:p>
          </p:txBody>
        </p:sp>
      </p:grpSp>
      <p:grpSp>
        <p:nvGrpSpPr>
          <p:cNvPr id="21" name="Group 20"/>
          <p:cNvGrpSpPr/>
          <p:nvPr/>
        </p:nvGrpSpPr>
        <p:grpSpPr bwMode="auto">
          <a:xfrm>
            <a:off x="2316839" y="4528528"/>
            <a:ext cx="8044800" cy="1904964"/>
            <a:chOff x="1547664" y="3190392"/>
            <a:chExt cx="6033600" cy="1428723"/>
          </a:xfrm>
        </p:grpSpPr>
        <p:sp>
          <p:nvSpPr>
            <p:cNvPr id="8" name="Arrow: Curved Down 7"/>
            <p:cNvSpPr/>
            <p:nvPr/>
          </p:nvSpPr>
          <p:spPr bwMode="auto">
            <a:xfrm flipH="1" flipV="1">
              <a:off x="1547664" y="3190392"/>
              <a:ext cx="6033600" cy="1008112"/>
            </a:xfrm>
            <a:prstGeom prst="curvedDownArrow">
              <a:avLst>
                <a:gd name="adj1" fmla="val 25000"/>
                <a:gd name="adj2" fmla="val 50000"/>
                <a:gd name="adj3" fmla="val 25000"/>
              </a:avLst>
            </a:prstGeom>
            <a:solidFill>
              <a:srgbClr val="0070C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spcBef>
                  <a:spcPts val="0"/>
                </a:spcBef>
                <a:spcAft>
                  <a:spcPts val="0"/>
                </a:spcAft>
                <a:defRPr/>
              </a:pPr>
              <a:endParaRPr lang="en-US" sz="3200" dirty="0">
                <a:latin typeface="Arial"/>
                <a:ea typeface="Geneva"/>
                <a:cs typeface="Geneva"/>
              </a:endParaRPr>
            </a:p>
          </p:txBody>
        </p:sp>
        <p:sp>
          <p:nvSpPr>
            <p:cNvPr id="10" name="TextBox 9"/>
            <p:cNvSpPr txBox="1"/>
            <p:nvPr/>
          </p:nvSpPr>
          <p:spPr bwMode="auto">
            <a:xfrm>
              <a:off x="4061185" y="4180534"/>
              <a:ext cx="958003" cy="438581"/>
            </a:xfrm>
            <a:prstGeom prst="rect">
              <a:avLst/>
            </a:prstGeom>
            <a:noFill/>
            <a:ln>
              <a:noFill/>
            </a:ln>
          </p:spPr>
          <p:txBody>
            <a:bodyPr wrap="none" rtlCol="0">
              <a:spAutoFit/>
            </a:bodyPr>
            <a:lstStyle/>
            <a:p>
              <a:pPr>
                <a:defRPr/>
              </a:pPr>
              <a:r>
                <a:rPr lang="en-US" sz="3200">
                  <a:solidFill>
                    <a:srgbClr val="349196"/>
                  </a:solidFill>
                </a:rPr>
                <a:t>Token</a:t>
              </a:r>
              <a:endParaRPr sz="3200"/>
            </a:p>
          </p:txBody>
        </p:sp>
      </p:grpSp>
      <p:grpSp>
        <p:nvGrpSpPr>
          <p:cNvPr id="22" name="Group 21"/>
          <p:cNvGrpSpPr/>
          <p:nvPr/>
        </p:nvGrpSpPr>
        <p:grpSpPr bwMode="auto">
          <a:xfrm>
            <a:off x="2700881" y="2167499"/>
            <a:ext cx="7361451" cy="1119128"/>
            <a:chOff x="1835696" y="1419622"/>
            <a:chExt cx="5521088" cy="839346"/>
          </a:xfrm>
        </p:grpSpPr>
        <p:sp>
          <p:nvSpPr>
            <p:cNvPr id="14" name="TextBox 13"/>
            <p:cNvSpPr txBox="1"/>
            <p:nvPr/>
          </p:nvSpPr>
          <p:spPr bwMode="auto">
            <a:xfrm>
              <a:off x="3869117" y="1419622"/>
              <a:ext cx="1409281" cy="346249"/>
            </a:xfrm>
            <a:prstGeom prst="rect">
              <a:avLst/>
            </a:prstGeom>
            <a:noFill/>
            <a:ln>
              <a:noFill/>
            </a:ln>
          </p:spPr>
          <p:txBody>
            <a:bodyPr wrap="none" rtlCol="0">
              <a:spAutoFit/>
            </a:bodyPr>
            <a:lstStyle/>
            <a:p>
              <a:pPr>
                <a:defRPr/>
              </a:pPr>
              <a:r>
                <a:rPr lang="en-US">
                  <a:solidFill>
                    <a:srgbClr val="349196"/>
                  </a:solidFill>
                </a:rPr>
                <a:t>Shipment ID</a:t>
              </a:r>
              <a:endParaRPr sz="3200"/>
            </a:p>
          </p:txBody>
        </p:sp>
        <p:sp>
          <p:nvSpPr>
            <p:cNvPr id="11" name="Arrow: Curved Down 10"/>
            <p:cNvSpPr/>
            <p:nvPr/>
          </p:nvSpPr>
          <p:spPr bwMode="auto">
            <a:xfrm>
              <a:off x="1835696" y="1419622"/>
              <a:ext cx="5521088" cy="839346"/>
            </a:xfrm>
            <a:prstGeom prst="curvedDownArrow">
              <a:avLst>
                <a:gd name="adj1" fmla="val 25000"/>
                <a:gd name="adj2" fmla="val 50000"/>
                <a:gd name="adj3" fmla="val 25000"/>
              </a:avLst>
            </a:prstGeom>
            <a:solidFill>
              <a:srgbClr val="00B05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spcBef>
                  <a:spcPts val="0"/>
                </a:spcBef>
                <a:spcAft>
                  <a:spcPts val="0"/>
                </a:spcAft>
                <a:defRPr/>
              </a:pPr>
              <a:endParaRPr lang="en-US" sz="3200" dirty="0">
                <a:latin typeface="Arial"/>
                <a:ea typeface="Geneva"/>
                <a:cs typeface="Geneva"/>
              </a:endParaRPr>
            </a:p>
          </p:txBody>
        </p:sp>
      </p:grpSp>
      <p:grpSp>
        <p:nvGrpSpPr>
          <p:cNvPr id="25" name="Group 24"/>
          <p:cNvGrpSpPr/>
          <p:nvPr/>
        </p:nvGrpSpPr>
        <p:grpSpPr bwMode="auto">
          <a:xfrm>
            <a:off x="2700881" y="3871679"/>
            <a:ext cx="7361451" cy="1517304"/>
            <a:chOff x="1835696" y="2697757"/>
            <a:chExt cx="5521088" cy="1137978"/>
          </a:xfrm>
        </p:grpSpPr>
        <p:sp>
          <p:nvSpPr>
            <p:cNvPr id="15" name="TextBox 14"/>
            <p:cNvSpPr txBox="1"/>
            <p:nvPr/>
          </p:nvSpPr>
          <p:spPr bwMode="auto">
            <a:xfrm>
              <a:off x="3330084" y="3489486"/>
              <a:ext cx="2604319" cy="346249"/>
            </a:xfrm>
            <a:prstGeom prst="rect">
              <a:avLst/>
            </a:prstGeom>
            <a:noFill/>
            <a:ln>
              <a:noFill/>
            </a:ln>
          </p:spPr>
          <p:txBody>
            <a:bodyPr wrap="none" rtlCol="0">
              <a:spAutoFit/>
            </a:bodyPr>
            <a:lstStyle/>
            <a:p>
              <a:pPr>
                <a:defRPr/>
              </a:pPr>
              <a:r>
                <a:rPr lang="en-US" dirty="0">
                  <a:solidFill>
                    <a:srgbClr val="349196"/>
                  </a:solidFill>
                </a:rPr>
                <a:t>Data collection group ID</a:t>
              </a:r>
              <a:endParaRPr sz="3200" dirty="0"/>
            </a:p>
          </p:txBody>
        </p:sp>
        <p:sp>
          <p:nvSpPr>
            <p:cNvPr id="12" name="Arrow: Curved Down 11"/>
            <p:cNvSpPr/>
            <p:nvPr/>
          </p:nvSpPr>
          <p:spPr bwMode="auto">
            <a:xfrm flipH="1" flipV="1">
              <a:off x="1835696" y="2697757"/>
              <a:ext cx="5521088" cy="839346"/>
            </a:xfrm>
            <a:prstGeom prst="curvedDownArrow">
              <a:avLst>
                <a:gd name="adj1" fmla="val 25000"/>
                <a:gd name="adj2" fmla="val 50000"/>
                <a:gd name="adj3" fmla="val 25000"/>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spcBef>
                  <a:spcPts val="0"/>
                </a:spcBef>
                <a:spcAft>
                  <a:spcPts val="0"/>
                </a:spcAft>
                <a:defRPr/>
              </a:pPr>
              <a:endParaRPr lang="en-US" sz="3200" dirty="0">
                <a:latin typeface="Arial"/>
                <a:ea typeface="Geneva"/>
                <a:cs typeface="Geneva"/>
              </a:endParaRPr>
            </a:p>
          </p:txBody>
        </p:sp>
      </p:grpSp>
      <p:grpSp>
        <p:nvGrpSpPr>
          <p:cNvPr id="23" name="Group 22"/>
          <p:cNvGrpSpPr/>
          <p:nvPr/>
        </p:nvGrpSpPr>
        <p:grpSpPr bwMode="auto">
          <a:xfrm>
            <a:off x="3116295" y="2756752"/>
            <a:ext cx="6530624" cy="845540"/>
            <a:chOff x="2147256" y="1861561"/>
            <a:chExt cx="4897968" cy="634155"/>
          </a:xfrm>
        </p:grpSpPr>
        <p:sp>
          <p:nvSpPr>
            <p:cNvPr id="18" name="TextBox 17"/>
            <p:cNvSpPr txBox="1"/>
            <p:nvPr/>
          </p:nvSpPr>
          <p:spPr bwMode="auto">
            <a:xfrm>
              <a:off x="3634445" y="1943842"/>
              <a:ext cx="1779574" cy="253916"/>
            </a:xfrm>
            <a:prstGeom prst="rect">
              <a:avLst/>
            </a:prstGeom>
            <a:noFill/>
            <a:ln>
              <a:noFill/>
            </a:ln>
          </p:spPr>
          <p:txBody>
            <a:bodyPr wrap="none" rtlCol="0">
              <a:spAutoFit/>
            </a:bodyPr>
            <a:lstStyle/>
            <a:p>
              <a:pPr>
                <a:defRPr/>
              </a:pPr>
              <a:r>
                <a:rPr lang="en-US" sz="1600" dirty="0">
                  <a:solidFill>
                    <a:srgbClr val="349196"/>
                  </a:solidFill>
                </a:rPr>
                <a:t>Data collection group ID</a:t>
              </a:r>
              <a:endParaRPr sz="3200" dirty="0"/>
            </a:p>
          </p:txBody>
        </p:sp>
        <p:sp>
          <p:nvSpPr>
            <p:cNvPr id="16" name="Arrow: Curved Down 15"/>
            <p:cNvSpPr/>
            <p:nvPr/>
          </p:nvSpPr>
          <p:spPr bwMode="auto">
            <a:xfrm>
              <a:off x="2147256" y="1861561"/>
              <a:ext cx="4897968" cy="634155"/>
            </a:xfrm>
            <a:prstGeom prst="curvedDownArrow">
              <a:avLst>
                <a:gd name="adj1" fmla="val 25000"/>
                <a:gd name="adj2" fmla="val 50000"/>
                <a:gd name="adj3" fmla="val 25000"/>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spcBef>
                  <a:spcPts val="0"/>
                </a:spcBef>
                <a:spcAft>
                  <a:spcPts val="0"/>
                </a:spcAft>
                <a:defRPr/>
              </a:pPr>
              <a:endParaRPr lang="en-US" sz="3200">
                <a:latin typeface="Arial"/>
                <a:ea typeface="Geneva"/>
                <a:cs typeface="Geneva"/>
              </a:endParaRPr>
            </a:p>
          </p:txBody>
        </p:sp>
      </p:grpSp>
      <p:grpSp>
        <p:nvGrpSpPr>
          <p:cNvPr id="24" name="Group 23"/>
          <p:cNvGrpSpPr/>
          <p:nvPr/>
        </p:nvGrpSpPr>
        <p:grpSpPr bwMode="auto">
          <a:xfrm>
            <a:off x="3020284" y="3628174"/>
            <a:ext cx="6530624" cy="832024"/>
            <a:chOff x="2075248" y="2515128"/>
            <a:chExt cx="4897968" cy="624018"/>
          </a:xfrm>
          <a:solidFill>
            <a:schemeClr val="accent6">
              <a:lumMod val="40000"/>
              <a:lumOff val="60000"/>
            </a:schemeClr>
          </a:solidFill>
        </p:grpSpPr>
        <p:sp>
          <p:nvSpPr>
            <p:cNvPr id="19" name="TextBox 18"/>
            <p:cNvSpPr txBox="1"/>
            <p:nvPr/>
          </p:nvSpPr>
          <p:spPr bwMode="auto">
            <a:xfrm>
              <a:off x="3441356" y="2743906"/>
              <a:ext cx="2309767" cy="253916"/>
            </a:xfrm>
            <a:prstGeom prst="rect">
              <a:avLst/>
            </a:prstGeom>
            <a:noFill/>
            <a:ln>
              <a:noFill/>
            </a:ln>
          </p:spPr>
          <p:txBody>
            <a:bodyPr wrap="none" rtlCol="0">
              <a:spAutoFit/>
            </a:bodyPr>
            <a:lstStyle/>
            <a:p>
              <a:pPr>
                <a:defRPr/>
              </a:pPr>
              <a:r>
                <a:rPr lang="en-US" sz="1600" dirty="0">
                  <a:solidFill>
                    <a:srgbClr val="349196"/>
                  </a:solidFill>
                </a:rPr>
                <a:t>Data collection group results list</a:t>
              </a:r>
              <a:endParaRPr sz="3200" dirty="0"/>
            </a:p>
          </p:txBody>
        </p:sp>
        <p:sp>
          <p:nvSpPr>
            <p:cNvPr id="17" name="Arrow: Curved Down 16"/>
            <p:cNvSpPr/>
            <p:nvPr/>
          </p:nvSpPr>
          <p:spPr bwMode="auto">
            <a:xfrm flipH="1" flipV="1">
              <a:off x="2075248" y="2515128"/>
              <a:ext cx="4897968" cy="624018"/>
            </a:xfrm>
            <a:prstGeom prst="curvedDownArrow">
              <a:avLst>
                <a:gd name="adj1" fmla="val 25000"/>
                <a:gd name="adj2" fmla="val 50000"/>
                <a:gd name="adj3" fmla="val 25000"/>
              </a:avLst>
            </a:prstGeom>
            <a:grp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spcBef>
                  <a:spcPts val="0"/>
                </a:spcBef>
                <a:spcAft>
                  <a:spcPts val="0"/>
                </a:spcAft>
                <a:defRPr/>
              </a:pPr>
              <a:endParaRPr lang="en-US" sz="3200">
                <a:latin typeface="Arial"/>
                <a:ea typeface="Geneva"/>
                <a:cs typeface="Geneva"/>
              </a:endParaRPr>
            </a:p>
          </p:txBody>
        </p:sp>
      </p:grpSp>
      <p:sp>
        <p:nvSpPr>
          <p:cNvPr id="27" name="Rectangle 26"/>
          <p:cNvSpPr/>
          <p:nvPr/>
        </p:nvSpPr>
        <p:spPr bwMode="auto">
          <a:xfrm>
            <a:off x="1" y="6375634"/>
            <a:ext cx="4640309" cy="297454"/>
          </a:xfrm>
          <a:prstGeom prst="rect">
            <a:avLst/>
          </a:prstGeom>
        </p:spPr>
        <p:txBody>
          <a:bodyPr wrap="none">
            <a:spAutoFit/>
          </a:bodyPr>
          <a:lstStyle/>
          <a:p>
            <a:pPr defTabSz="914377">
              <a:spcBef>
                <a:spcPts val="0"/>
              </a:spcBef>
              <a:spcAft>
                <a:spcPts val="0"/>
              </a:spcAft>
              <a:defRPr/>
            </a:pPr>
            <a:r>
              <a:rPr lang="en-US" sz="1333">
                <a:solidFill>
                  <a:prstClr val="black"/>
                </a:solidFill>
                <a:latin typeface="Calibri"/>
              </a:rPr>
              <a:t>https://ispyb.esrf.fr/ispyb/ispyb-ws/rest/authenticate?site=ESRF</a:t>
            </a:r>
            <a:endParaRPr sz="3200"/>
          </a:p>
        </p:txBody>
      </p:sp>
      <p:sp>
        <p:nvSpPr>
          <p:cNvPr id="28" name="TextBox 27"/>
          <p:cNvSpPr txBox="1"/>
          <p:nvPr/>
        </p:nvSpPr>
        <p:spPr bwMode="auto">
          <a:xfrm>
            <a:off x="1" y="6375635"/>
            <a:ext cx="9803652" cy="297454"/>
          </a:xfrm>
          <a:prstGeom prst="rect">
            <a:avLst/>
          </a:prstGeom>
          <a:noFill/>
        </p:spPr>
        <p:txBody>
          <a:bodyPr wrap="square" rtlCol="0">
            <a:spAutoFit/>
          </a:bodyPr>
          <a:lstStyle/>
          <a:p>
            <a:pPr defTabSz="914377">
              <a:spcBef>
                <a:spcPts val="0"/>
              </a:spcBef>
              <a:spcAft>
                <a:spcPts val="0"/>
              </a:spcAft>
              <a:defRPr/>
            </a:pPr>
            <a:r>
              <a:rPr lang="en-US" sz="1333">
                <a:solidFill>
                  <a:prstClr val="black"/>
                </a:solidFill>
                <a:latin typeface="Calibri"/>
              </a:rPr>
              <a:t>https://ispyb.esrf.fr/ispyb/ispyb-ws/rest/</a:t>
            </a:r>
            <a:r>
              <a:rPr lang="en-US" sz="1333" b="1">
                <a:solidFill>
                  <a:srgbClr val="4472C4"/>
                </a:solidFill>
                <a:latin typeface="Calibri"/>
              </a:rPr>
              <a:t> TOKEN/</a:t>
            </a:r>
            <a:r>
              <a:rPr lang="en-US" sz="1333">
                <a:solidFill>
                  <a:prstClr val="black"/>
                </a:solidFill>
                <a:latin typeface="Calibri"/>
              </a:rPr>
              <a:t>proposal/</a:t>
            </a:r>
            <a:r>
              <a:rPr lang="en-US" sz="1333" b="1">
                <a:solidFill>
                  <a:srgbClr val="4472C4"/>
                </a:solidFill>
                <a:latin typeface="Calibri"/>
              </a:rPr>
              <a:t>mxPROPOSAL_ID/</a:t>
            </a:r>
            <a:r>
              <a:rPr lang="en-US" sz="1333">
                <a:solidFill>
                  <a:prstClr val="black"/>
                </a:solidFill>
                <a:latin typeface="Calibri"/>
              </a:rPr>
              <a:t>mx/sample/shipmentid/</a:t>
            </a:r>
            <a:r>
              <a:rPr lang="en-US" sz="1333" b="1">
                <a:solidFill>
                  <a:srgbClr val="4472C4"/>
                </a:solidFill>
                <a:latin typeface="Calibri"/>
              </a:rPr>
              <a:t>SHIPMENT_ID</a:t>
            </a:r>
            <a:r>
              <a:rPr lang="en-US" sz="1333">
                <a:solidFill>
                  <a:prstClr val="black"/>
                </a:solidFill>
                <a:latin typeface="Calibri"/>
              </a:rPr>
              <a:t>/list</a:t>
            </a:r>
            <a:endParaRPr sz="3200"/>
          </a:p>
        </p:txBody>
      </p:sp>
      <p:sp>
        <p:nvSpPr>
          <p:cNvPr id="29" name="TextBox 28"/>
          <p:cNvSpPr txBox="1"/>
          <p:nvPr/>
        </p:nvSpPr>
        <p:spPr bwMode="auto">
          <a:xfrm>
            <a:off x="0" y="6375635"/>
            <a:ext cx="11617291" cy="297454"/>
          </a:xfrm>
          <a:prstGeom prst="rect">
            <a:avLst/>
          </a:prstGeom>
          <a:noFill/>
        </p:spPr>
        <p:txBody>
          <a:bodyPr wrap="square" rtlCol="0">
            <a:spAutoFit/>
          </a:bodyPr>
          <a:lstStyle/>
          <a:p>
            <a:pPr defTabSz="914377">
              <a:spcBef>
                <a:spcPts val="0"/>
              </a:spcBef>
              <a:spcAft>
                <a:spcPts val="0"/>
              </a:spcAft>
              <a:defRPr/>
            </a:pPr>
            <a:r>
              <a:rPr lang="en-US" sz="1333">
                <a:solidFill>
                  <a:prstClr val="black"/>
                </a:solidFill>
                <a:latin typeface="Calibri"/>
              </a:rPr>
              <a:t>https://ispyb.esrf.fr/ispyb/ispyb-ws/rest/</a:t>
            </a:r>
            <a:r>
              <a:rPr lang="en-US" sz="1333" b="1">
                <a:solidFill>
                  <a:srgbClr val="4472C4"/>
                </a:solidFill>
                <a:latin typeface="Calibri"/>
              </a:rPr>
              <a:t> TOKEN </a:t>
            </a:r>
            <a:r>
              <a:rPr lang="en-US" sz="1333">
                <a:solidFill>
                  <a:prstClr val="black"/>
                </a:solidFill>
                <a:latin typeface="Calibri"/>
              </a:rPr>
              <a:t>/proposal/</a:t>
            </a:r>
            <a:r>
              <a:rPr lang="en-US" sz="1333" b="1">
                <a:solidFill>
                  <a:srgbClr val="4472C4"/>
                </a:solidFill>
                <a:latin typeface="Calibri"/>
              </a:rPr>
              <a:t> mxPROPOSAL_ID</a:t>
            </a:r>
            <a:r>
              <a:rPr lang="en-US" sz="1333">
                <a:solidFill>
                  <a:prstClr val="black"/>
                </a:solidFill>
                <a:latin typeface="Calibri"/>
              </a:rPr>
              <a:t>/mx/datacollection/datacollectiongroupid/</a:t>
            </a:r>
            <a:r>
              <a:rPr lang="en-US" sz="1333" b="1">
                <a:solidFill>
                  <a:srgbClr val="4472C4"/>
                </a:solidFill>
                <a:latin typeface="Calibri"/>
              </a:rPr>
              <a:t> DATACOLLECTION_GROUP_ID </a:t>
            </a:r>
            <a:r>
              <a:rPr lang="en-US" sz="1333">
                <a:solidFill>
                  <a:prstClr val="black"/>
                </a:solidFill>
                <a:latin typeface="Calibri"/>
              </a:rPr>
              <a:t>/list</a:t>
            </a:r>
            <a:endParaRPr sz="3200"/>
          </a:p>
        </p:txBody>
      </p:sp>
      <p:pic>
        <p:nvPicPr>
          <p:cNvPr id="30" name="Picture 3"/>
          <p:cNvPicPr>
            <a:picLocks noChangeAspect="1" noChangeArrowheads="1"/>
          </p:cNvPicPr>
          <p:nvPr/>
        </p:nvPicPr>
        <p:blipFill>
          <a:blip r:embed="rId5"/>
          <a:stretch/>
        </p:blipFill>
        <p:spPr bwMode="auto">
          <a:xfrm>
            <a:off x="337649" y="3258577"/>
            <a:ext cx="2315227" cy="602167"/>
          </a:xfrm>
          <a:prstGeom prst="rect">
            <a:avLst/>
          </a:prstGeom>
          <a:noFill/>
          <a:ln w="31750">
            <a:solidFill>
              <a:srgbClr val="399196"/>
            </a:solidFill>
            <a:miter lim="800000"/>
            <a:headEnd/>
            <a:tailEnd/>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1" presetClass="exit" presetSubtype="0" fill="hold" nodeType="with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9" presetClass="emph" presetSubtype="0" nodeType="withEffect">
                                  <p:stCondLst>
                                    <p:cond delay="0"/>
                                  </p:stCondLst>
                                  <p:childTnLst>
                                    <p:set>
                                      <p:cBhvr>
                                        <p:cTn id="27" dur="indefinite"/>
                                        <p:tgtEl>
                                          <p:spTgt spid="20"/>
                                        </p:tgtEl>
                                        <p:attrNameLst>
                                          <p:attrName>style.opacity</p:attrName>
                                        </p:attrNameLst>
                                      </p:cBhvr>
                                      <p:to>
                                        <p:strVal val="0.5"/>
                                      </p:to>
                                    </p:set>
                                    <p:animEffect filter="image" prLst="opacity: 0.5">
                                      <p:cBhvr rctx="IE">
                                        <p:cTn id="28" dur="indefinite"/>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par>
                                <p:cTn id="34" presetID="9" presetClass="emph" presetSubtype="0" nodeType="withEffect">
                                  <p:stCondLst>
                                    <p:cond delay="0"/>
                                  </p:stCondLst>
                                  <p:childTnLst>
                                    <p:set>
                                      <p:cBhvr>
                                        <p:cTn id="35" dur="indefinite"/>
                                        <p:tgtEl>
                                          <p:spTgt spid="21"/>
                                        </p:tgtEl>
                                        <p:attrNameLst>
                                          <p:attrName>style.opacity</p:attrName>
                                        </p:attrNameLst>
                                      </p:cBhvr>
                                      <p:to>
                                        <p:strVal val="0.5"/>
                                      </p:to>
                                    </p:set>
                                    <p:animEffect filter="image" prLst="opacity: 0.5">
                                      <p:cBhvr rctx="IE">
                                        <p:cTn id="36" dur="indefinite"/>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par>
                                <p:cTn id="42" presetID="1" presetClass="exit" presetSubtype="0" fill="hold" nodeType="withEffect">
                                  <p:stCondLst>
                                    <p:cond delay="0"/>
                                  </p:stCondLst>
                                  <p:childTnLst>
                                    <p:set>
                                      <p:cBhvr>
                                        <p:cTn id="43" dur="1" fill="hold">
                                          <p:stCondLst>
                                            <p:cond delay="0"/>
                                          </p:stCondLst>
                                        </p:cTn>
                                        <p:tgtEl>
                                          <p:spTgt spid="2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9" presetClass="emph" presetSubtype="0" nodeType="withEffect">
                                  <p:stCondLst>
                                    <p:cond delay="0"/>
                                  </p:stCondLst>
                                  <p:childTnLst>
                                    <p:set>
                                      <p:cBhvr>
                                        <p:cTn id="48" dur="indefinite"/>
                                        <p:tgtEl>
                                          <p:spTgt spid="22"/>
                                        </p:tgtEl>
                                        <p:attrNameLst>
                                          <p:attrName>style.opacity</p:attrName>
                                        </p:attrNameLst>
                                      </p:cBhvr>
                                      <p:to>
                                        <p:strVal val="0.5"/>
                                      </p:to>
                                    </p:set>
                                    <p:animEffect filter="image" prLst="opacity: 0.5">
                                      <p:cBhvr rctx="IE">
                                        <p:cTn id="49" dur="indefinite"/>
                                        <p:tgtEl>
                                          <p:spTgt spid="22"/>
                                        </p:tgtEl>
                                      </p:cBhvr>
                                    </p:animEffect>
                                  </p:childTnLst>
                                </p:cTn>
                              </p:par>
                            </p:childTnLst>
                          </p:cTn>
                        </p:par>
                        <p:par>
                          <p:cTn id="50" fill="hold">
                            <p:stCondLst>
                              <p:cond delay="500"/>
                            </p:stCondLst>
                            <p:childTnLst>
                              <p:par>
                                <p:cTn id="51" presetID="22" presetClass="entr" presetSubtype="2" fill="hold" nodeType="after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wipe(right)">
                                      <p:cBhvr>
                                        <p:cTn id="53" dur="500"/>
                                        <p:tgtEl>
                                          <p:spTgt spid="24"/>
                                        </p:tgtEl>
                                      </p:cBhvr>
                                    </p:animEffect>
                                  </p:childTnLst>
                                </p:cTn>
                              </p:par>
                              <p:par>
                                <p:cTn id="54" presetID="9" presetClass="emph" presetSubtype="0" nodeType="withEffect">
                                  <p:stCondLst>
                                    <p:cond delay="0"/>
                                  </p:stCondLst>
                                  <p:childTnLst>
                                    <p:set>
                                      <p:cBhvr>
                                        <p:cTn id="55" dur="indefinite"/>
                                        <p:tgtEl>
                                          <p:spTgt spid="25"/>
                                        </p:tgtEl>
                                        <p:attrNameLst>
                                          <p:attrName>style.opacity</p:attrName>
                                        </p:attrNameLst>
                                      </p:cBhvr>
                                      <p:to>
                                        <p:strVal val="0.5"/>
                                      </p:to>
                                    </p:set>
                                    <p:animEffect filter="image" prLst="opacity: 0.5">
                                      <p:cBhvr rctx="IE">
                                        <p:cTn id="56" dur="indefinite"/>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72ED6-F4C4-47F5-8216-4928438320FC}"/>
              </a:ext>
            </a:extLst>
          </p:cNvPr>
          <p:cNvSpPr>
            <a:spLocks noGrp="1"/>
          </p:cNvSpPr>
          <p:nvPr>
            <p:ph idx="1"/>
          </p:nvPr>
        </p:nvSpPr>
        <p:spPr/>
        <p:txBody>
          <a:bodyPr/>
          <a:lstStyle/>
          <a:p>
            <a:endParaRPr lang="en-US" dirty="0"/>
          </a:p>
          <a:p>
            <a:r>
              <a:rPr lang="en-US" dirty="0"/>
              <a:t>Current sample tracking.</a:t>
            </a:r>
          </a:p>
          <a:p>
            <a:pPr lvl="1"/>
            <a:r>
              <a:rPr lang="en-US" dirty="0"/>
              <a:t>Matching sample names between CRIMS and list of results in data collection group .</a:t>
            </a:r>
          </a:p>
          <a:p>
            <a:pPr lvl="1"/>
            <a:r>
              <a:rPr lang="en-US" dirty="0"/>
              <a:t>Sample names are meant to be displayed on GUI, not to be used in APIs.</a:t>
            </a:r>
          </a:p>
          <a:p>
            <a:pPr lvl="1"/>
            <a:r>
              <a:rPr lang="en-US" dirty="0"/>
              <a:t>Sample names can be identical between each others.</a:t>
            </a:r>
          </a:p>
          <a:p>
            <a:pPr lvl="1"/>
            <a:endParaRPr lang="en-US" dirty="0"/>
          </a:p>
          <a:p>
            <a:r>
              <a:rPr lang="en-US" dirty="0"/>
              <a:t>How to facilitate communication / tracking samples</a:t>
            </a:r>
          </a:p>
          <a:p>
            <a:pPr lvl="1"/>
            <a:r>
              <a:rPr lang="en-US" dirty="0"/>
              <a:t>Having a sample </a:t>
            </a:r>
            <a:r>
              <a:rPr lang="en-US" dirty="0" err="1"/>
              <a:t>uuid</a:t>
            </a:r>
            <a:r>
              <a:rPr lang="en-US" dirty="0"/>
              <a:t> inherited from when shipment / samples were created in </a:t>
            </a:r>
            <a:r>
              <a:rPr lang="en-US" dirty="0" err="1"/>
              <a:t>ISPyB</a:t>
            </a:r>
            <a:r>
              <a:rPr lang="en-US" dirty="0"/>
              <a:t>.</a:t>
            </a:r>
            <a:endParaRPr lang="en-US" sz="2667" dirty="0">
              <a:solidFill>
                <a:schemeClr val="accent4"/>
              </a:solidFill>
            </a:endParaRPr>
          </a:p>
          <a:p>
            <a:pPr marL="1327101" lvl="2" indent="-342900">
              <a:buFont typeface="Arial" panose="020B0604020202020204" pitchFamily="34" charset="0"/>
              <a:buChar char="•"/>
            </a:pPr>
            <a:r>
              <a:rPr lang="en-US" sz="1800" dirty="0">
                <a:solidFill>
                  <a:schemeClr val="tx1"/>
                </a:solidFill>
              </a:rPr>
              <a:t>Common feature for communication between LIMS.</a:t>
            </a:r>
          </a:p>
        </p:txBody>
      </p:sp>
      <p:sp>
        <p:nvSpPr>
          <p:cNvPr id="3" name="Title 2">
            <a:extLst>
              <a:ext uri="{FF2B5EF4-FFF2-40B4-BE49-F238E27FC236}">
                <a16:creationId xmlns:a16="http://schemas.microsoft.com/office/drawing/2014/main" id="{010759A2-2B19-4CAA-B4BA-4A114C21046E}"/>
              </a:ext>
            </a:extLst>
          </p:cNvPr>
          <p:cNvSpPr>
            <a:spLocks noGrp="1"/>
          </p:cNvSpPr>
          <p:nvPr>
            <p:ph type="title"/>
          </p:nvPr>
        </p:nvSpPr>
        <p:spPr/>
        <p:txBody>
          <a:bodyPr/>
          <a:lstStyle/>
          <a:p>
            <a:r>
              <a:rPr lang="en-US" dirty="0">
                <a:solidFill>
                  <a:srgbClr val="007E82"/>
                </a:solidFill>
                <a:cs typeface="Arial"/>
              </a:rPr>
              <a:t>CRIMS - </a:t>
            </a:r>
            <a:r>
              <a:rPr lang="en-US" dirty="0" err="1">
                <a:solidFill>
                  <a:srgbClr val="007E82"/>
                </a:solidFill>
                <a:cs typeface="Arial"/>
              </a:rPr>
              <a:t>ISPyB</a:t>
            </a:r>
            <a:r>
              <a:rPr lang="en-US" dirty="0">
                <a:solidFill>
                  <a:srgbClr val="007E82"/>
                </a:solidFill>
                <a:cs typeface="Arial"/>
              </a:rPr>
              <a:t> Communication: a multiple step process</a:t>
            </a:r>
            <a:endParaRPr lang="en-US" dirty="0"/>
          </a:p>
        </p:txBody>
      </p:sp>
      <p:pic>
        <p:nvPicPr>
          <p:cNvPr id="4" name="Picture 3">
            <a:extLst>
              <a:ext uri="{FF2B5EF4-FFF2-40B4-BE49-F238E27FC236}">
                <a16:creationId xmlns:a16="http://schemas.microsoft.com/office/drawing/2014/main" id="{931A63FD-957B-4155-BFC6-AEFB3C5A1FF6}"/>
              </a:ext>
            </a:extLst>
          </p:cNvPr>
          <p:cNvPicPr>
            <a:picLocks noChangeAspect="1"/>
          </p:cNvPicPr>
          <p:nvPr/>
        </p:nvPicPr>
        <p:blipFill>
          <a:blip r:embed="rId2"/>
          <a:srcRect l="-1" r="-70"/>
          <a:stretch/>
        </p:blipFill>
        <p:spPr bwMode="auto">
          <a:xfrm>
            <a:off x="10062333" y="5021825"/>
            <a:ext cx="1794308" cy="539825"/>
          </a:xfrm>
          <a:prstGeom prst="rect">
            <a:avLst/>
          </a:prstGeom>
        </p:spPr>
      </p:pic>
      <p:pic>
        <p:nvPicPr>
          <p:cNvPr id="5" name="Picture 3">
            <a:extLst>
              <a:ext uri="{FF2B5EF4-FFF2-40B4-BE49-F238E27FC236}">
                <a16:creationId xmlns:a16="http://schemas.microsoft.com/office/drawing/2014/main" id="{1FC5D744-8F06-44A8-A561-B3DA4C0333AF}"/>
              </a:ext>
            </a:extLst>
          </p:cNvPr>
          <p:cNvPicPr>
            <a:picLocks noChangeAspect="1" noChangeArrowheads="1"/>
          </p:cNvPicPr>
          <p:nvPr/>
        </p:nvPicPr>
        <p:blipFill>
          <a:blip r:embed="rId3"/>
          <a:stretch/>
        </p:blipFill>
        <p:spPr bwMode="auto">
          <a:xfrm>
            <a:off x="337649" y="4990661"/>
            <a:ext cx="2315227" cy="602167"/>
          </a:xfrm>
          <a:prstGeom prst="rect">
            <a:avLst/>
          </a:prstGeom>
          <a:noFill/>
          <a:ln w="31750">
            <a:solidFill>
              <a:srgbClr val="399196"/>
            </a:solidFill>
            <a:miter lim="800000"/>
            <a:headEnd/>
            <a:tailEnd/>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5C386C9-7C32-4C56-9CCD-2631B4F15E7F}"/>
              </a:ext>
            </a:extLst>
          </p:cNvPr>
          <p:cNvSpPr txBox="1"/>
          <p:nvPr/>
        </p:nvSpPr>
        <p:spPr bwMode="auto">
          <a:xfrm>
            <a:off x="2912190" y="5055577"/>
            <a:ext cx="1400040" cy="45875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0000" tIns="90000" rIns="90000" bIns="90000" numCol="1" rtlCol="0" anchor="t" anchorCtr="0" compatLnSpc="1">
            <a:prstTxWarp prst="textNoShape">
              <a:avLst/>
            </a:prstTxWarp>
            <a:spAutoFit/>
          </a:bodyPr>
          <a:lstStyle/>
          <a:p>
            <a:pPr algn="l"/>
            <a:r>
              <a:rPr lang="en-US" sz="1800" dirty="0">
                <a:latin typeface="+mn-lt"/>
                <a:ea typeface="+mn-ea"/>
              </a:rPr>
              <a:t>Crystal </a:t>
            </a:r>
            <a:r>
              <a:rPr lang="en-US" sz="1800" dirty="0" err="1">
                <a:latin typeface="+mn-lt"/>
                <a:ea typeface="+mn-ea"/>
              </a:rPr>
              <a:t>uuid</a:t>
            </a:r>
            <a:endParaRPr lang="en-US" sz="1800" dirty="0">
              <a:latin typeface="+mn-lt"/>
              <a:ea typeface="+mn-ea"/>
            </a:endParaRPr>
          </a:p>
        </p:txBody>
      </p:sp>
      <p:sp>
        <p:nvSpPr>
          <p:cNvPr id="8" name="TextBox 7">
            <a:extLst>
              <a:ext uri="{FF2B5EF4-FFF2-40B4-BE49-F238E27FC236}">
                <a16:creationId xmlns:a16="http://schemas.microsoft.com/office/drawing/2014/main" id="{60A7511B-19E5-46A7-A80B-D690EC440F41}"/>
              </a:ext>
            </a:extLst>
          </p:cNvPr>
          <p:cNvSpPr txBox="1"/>
          <p:nvPr/>
        </p:nvSpPr>
        <p:spPr bwMode="auto">
          <a:xfrm>
            <a:off x="7107753" y="5055577"/>
            <a:ext cx="2695266" cy="45875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0000" tIns="90000" rIns="90000" bIns="90000" numCol="1" rtlCol="0" anchor="t" anchorCtr="0" compatLnSpc="1">
            <a:prstTxWarp prst="textNoShape">
              <a:avLst/>
            </a:prstTxWarp>
            <a:spAutoFit/>
          </a:bodyPr>
          <a:lstStyle/>
          <a:p>
            <a:pPr algn="l"/>
            <a:r>
              <a:rPr lang="en-US" sz="1800" dirty="0" err="1">
                <a:latin typeface="+mn-lt"/>
                <a:ea typeface="+mn-ea"/>
              </a:rPr>
              <a:t>ExternalRef</a:t>
            </a:r>
            <a:r>
              <a:rPr lang="en-US" sz="1800" dirty="0">
                <a:latin typeface="+mn-lt"/>
                <a:ea typeface="+mn-ea"/>
              </a:rPr>
              <a:t> sample </a:t>
            </a:r>
            <a:r>
              <a:rPr lang="en-US" sz="1800" dirty="0" err="1">
                <a:latin typeface="+mn-lt"/>
                <a:ea typeface="+mn-ea"/>
              </a:rPr>
              <a:t>uuid</a:t>
            </a:r>
            <a:endParaRPr lang="en-US" sz="1800" dirty="0">
              <a:latin typeface="+mn-lt"/>
              <a:ea typeface="+mn-ea"/>
            </a:endParaRPr>
          </a:p>
        </p:txBody>
      </p:sp>
      <p:sp>
        <p:nvSpPr>
          <p:cNvPr id="9" name="Arrow: Left-Right 8">
            <a:extLst>
              <a:ext uri="{FF2B5EF4-FFF2-40B4-BE49-F238E27FC236}">
                <a16:creationId xmlns:a16="http://schemas.microsoft.com/office/drawing/2014/main" id="{B55758AA-654E-411E-B1C1-1B6CE436F407}"/>
              </a:ext>
            </a:extLst>
          </p:cNvPr>
          <p:cNvSpPr/>
          <p:nvPr/>
        </p:nvSpPr>
        <p:spPr bwMode="auto">
          <a:xfrm>
            <a:off x="4312230" y="5084521"/>
            <a:ext cx="2756328" cy="429813"/>
          </a:xfrm>
          <a:prstGeom prst="leftRightArrow">
            <a:avLst>
              <a:gd name="adj1" fmla="val 50000"/>
              <a:gd name="adj2" fmla="val 124583"/>
            </a:avLst>
          </a:prstGeom>
          <a:solidFill>
            <a:srgbClr val="00666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err="1">
              <a:ln>
                <a:noFill/>
              </a:ln>
              <a:solidFill>
                <a:schemeClr val="accent3"/>
              </a:solidFill>
              <a:effectLst/>
              <a:latin typeface="Arial" pitchFamily="-112" charset="0"/>
              <a:ea typeface="Geneva" pitchFamily="-112" charset="0"/>
              <a:cs typeface="Geneva" pitchFamily="-112" charset="0"/>
            </a:endParaRPr>
          </a:p>
        </p:txBody>
      </p:sp>
    </p:spTree>
    <p:extLst>
      <p:ext uri="{BB962C8B-B14F-4D97-AF65-F5344CB8AC3E}">
        <p14:creationId xmlns:p14="http://schemas.microsoft.com/office/powerpoint/2010/main" val="390571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AB3A60-59E6-4445-A72C-FBE0908E6228}"/>
              </a:ext>
            </a:extLst>
          </p:cNvPr>
          <p:cNvSpPr>
            <a:spLocks noGrp="1"/>
          </p:cNvSpPr>
          <p:nvPr>
            <p:ph idx="1"/>
          </p:nvPr>
        </p:nvSpPr>
        <p:spPr/>
        <p:txBody>
          <a:bodyPr/>
          <a:lstStyle/>
          <a:p>
            <a:pPr marL="586304" lvl="1" indent="-342900">
              <a:buFont typeface="+mj-lt"/>
              <a:buAutoNum type="arabicPeriod"/>
            </a:pPr>
            <a:r>
              <a:rPr lang="en-US" dirty="0"/>
              <a:t>Having a </a:t>
            </a:r>
            <a:r>
              <a:rPr lang="en-US" dirty="0" err="1"/>
              <a:t>url</a:t>
            </a:r>
            <a:r>
              <a:rPr lang="en-US" dirty="0"/>
              <a:t> field at the sample level filled upon shipment creation in </a:t>
            </a:r>
            <a:r>
              <a:rPr lang="en-US" dirty="0" err="1"/>
              <a:t>ISPyB</a:t>
            </a:r>
            <a:r>
              <a:rPr lang="en-US" dirty="0"/>
              <a:t>.</a:t>
            </a:r>
          </a:p>
          <a:p>
            <a:pPr marL="1327101" lvl="2" indent="-342900">
              <a:buFont typeface="Arial" panose="020B0604020202020204" pitchFamily="34" charset="0"/>
              <a:buChar char="•"/>
            </a:pPr>
            <a:r>
              <a:rPr lang="en-US" sz="1800" dirty="0">
                <a:solidFill>
                  <a:schemeClr val="tx1"/>
                </a:solidFill>
              </a:rPr>
              <a:t>When </a:t>
            </a:r>
            <a:r>
              <a:rPr lang="en-US" sz="1800" dirty="0" err="1">
                <a:solidFill>
                  <a:schemeClr val="tx1"/>
                </a:solidFill>
              </a:rPr>
              <a:t>datacollection</a:t>
            </a:r>
            <a:r>
              <a:rPr lang="en-US" sz="1800" dirty="0">
                <a:solidFill>
                  <a:schemeClr val="tx1"/>
                </a:solidFill>
              </a:rPr>
              <a:t> / </a:t>
            </a:r>
            <a:r>
              <a:rPr lang="en-US" sz="1800" dirty="0" err="1">
                <a:solidFill>
                  <a:schemeClr val="tx1"/>
                </a:solidFill>
              </a:rPr>
              <a:t>dataprocessing</a:t>
            </a:r>
            <a:r>
              <a:rPr lang="en-US" sz="1800" dirty="0">
                <a:solidFill>
                  <a:schemeClr val="tx1"/>
                </a:solidFill>
              </a:rPr>
              <a:t> is finished. Call this </a:t>
            </a:r>
            <a:r>
              <a:rPr lang="en-US" sz="1800" dirty="0" err="1">
                <a:solidFill>
                  <a:schemeClr val="tx1"/>
                </a:solidFill>
              </a:rPr>
              <a:t>url</a:t>
            </a:r>
            <a:r>
              <a:rPr lang="en-US" sz="1800" dirty="0">
                <a:solidFill>
                  <a:schemeClr val="tx1"/>
                </a:solidFill>
              </a:rPr>
              <a:t>, providing:</a:t>
            </a:r>
          </a:p>
          <a:p>
            <a:pPr marL="2241454" lvl="3" indent="-342900">
              <a:buFont typeface="+mj-lt"/>
              <a:buAutoNum type="arabicPeriod"/>
            </a:pPr>
            <a:r>
              <a:rPr lang="en-US" sz="1800" dirty="0" err="1">
                <a:solidFill>
                  <a:schemeClr val="tx1"/>
                </a:solidFill>
              </a:rPr>
              <a:t>Url</a:t>
            </a:r>
            <a:r>
              <a:rPr lang="en-US" sz="1800" dirty="0">
                <a:solidFill>
                  <a:schemeClr val="tx1"/>
                </a:solidFill>
              </a:rPr>
              <a:t> to </a:t>
            </a:r>
            <a:r>
              <a:rPr lang="en-US" sz="1800" dirty="0" err="1">
                <a:solidFill>
                  <a:schemeClr val="tx1"/>
                </a:solidFill>
              </a:rPr>
              <a:t>datacollection</a:t>
            </a:r>
            <a:r>
              <a:rPr lang="en-US" sz="1800" dirty="0">
                <a:solidFill>
                  <a:schemeClr val="tx1"/>
                </a:solidFill>
              </a:rPr>
              <a:t> results</a:t>
            </a:r>
          </a:p>
          <a:p>
            <a:pPr marL="2241454" lvl="3" indent="-342900">
              <a:buFont typeface="+mj-lt"/>
              <a:buAutoNum type="arabicPeriod"/>
            </a:pPr>
            <a:r>
              <a:rPr lang="en-US" sz="1800" dirty="0">
                <a:solidFill>
                  <a:schemeClr val="tx1"/>
                </a:solidFill>
              </a:rPr>
              <a:t>Temporary token embedded in </a:t>
            </a:r>
            <a:r>
              <a:rPr lang="en-US" sz="1800" dirty="0" err="1">
                <a:solidFill>
                  <a:schemeClr val="tx1"/>
                </a:solidFill>
              </a:rPr>
              <a:t>url</a:t>
            </a:r>
            <a:endParaRPr lang="en-US" sz="1800" dirty="0">
              <a:solidFill>
                <a:schemeClr val="tx1"/>
              </a:solidFill>
            </a:endParaRPr>
          </a:p>
          <a:p>
            <a:endParaRPr lang="en-US" dirty="0"/>
          </a:p>
        </p:txBody>
      </p:sp>
      <p:sp>
        <p:nvSpPr>
          <p:cNvPr id="2" name="Title 1">
            <a:extLst>
              <a:ext uri="{FF2B5EF4-FFF2-40B4-BE49-F238E27FC236}">
                <a16:creationId xmlns:a16="http://schemas.microsoft.com/office/drawing/2014/main" id="{EADF3078-9D77-44CA-AD22-72B5591E888A}"/>
              </a:ext>
            </a:extLst>
          </p:cNvPr>
          <p:cNvSpPr>
            <a:spLocks noGrp="1"/>
          </p:cNvSpPr>
          <p:nvPr>
            <p:ph type="title"/>
          </p:nvPr>
        </p:nvSpPr>
        <p:spPr/>
        <p:txBody>
          <a:bodyPr/>
          <a:lstStyle/>
          <a:p>
            <a:r>
              <a:rPr lang="en-US" dirty="0">
                <a:solidFill>
                  <a:srgbClr val="007E82"/>
                </a:solidFill>
                <a:cs typeface="Arial"/>
              </a:rPr>
              <a:t>Triggering rather than requesting.</a:t>
            </a:r>
            <a:endParaRPr lang="en-US" dirty="0"/>
          </a:p>
        </p:txBody>
      </p:sp>
      <p:pic>
        <p:nvPicPr>
          <p:cNvPr id="15" name="Picture 14">
            <a:extLst>
              <a:ext uri="{FF2B5EF4-FFF2-40B4-BE49-F238E27FC236}">
                <a16:creationId xmlns:a16="http://schemas.microsoft.com/office/drawing/2014/main" id="{D5360250-6425-458D-B103-56845AD2B1EF}"/>
              </a:ext>
            </a:extLst>
          </p:cNvPr>
          <p:cNvPicPr>
            <a:picLocks noChangeAspect="1"/>
          </p:cNvPicPr>
          <p:nvPr/>
        </p:nvPicPr>
        <p:blipFill>
          <a:blip r:embed="rId2"/>
          <a:srcRect l="-1" r="-70"/>
          <a:stretch/>
        </p:blipFill>
        <p:spPr bwMode="auto">
          <a:xfrm>
            <a:off x="10062333" y="3963509"/>
            <a:ext cx="1794308" cy="539825"/>
          </a:xfrm>
          <a:prstGeom prst="rect">
            <a:avLst/>
          </a:prstGeom>
        </p:spPr>
      </p:pic>
      <p:grpSp>
        <p:nvGrpSpPr>
          <p:cNvPr id="16" name="Group 15">
            <a:extLst>
              <a:ext uri="{FF2B5EF4-FFF2-40B4-BE49-F238E27FC236}">
                <a16:creationId xmlns:a16="http://schemas.microsoft.com/office/drawing/2014/main" id="{7BEFF5F5-949C-4074-A11A-9A3924DE7429}"/>
              </a:ext>
            </a:extLst>
          </p:cNvPr>
          <p:cNvGrpSpPr/>
          <p:nvPr/>
        </p:nvGrpSpPr>
        <p:grpSpPr bwMode="auto">
          <a:xfrm>
            <a:off x="2700881" y="2841267"/>
            <a:ext cx="7361450" cy="1119128"/>
            <a:chOff x="1835696" y="1419622"/>
            <a:chExt cx="5521088" cy="839346"/>
          </a:xfrm>
        </p:grpSpPr>
        <p:sp>
          <p:nvSpPr>
            <p:cNvPr id="17" name="TextBox 16">
              <a:extLst>
                <a:ext uri="{FF2B5EF4-FFF2-40B4-BE49-F238E27FC236}">
                  <a16:creationId xmlns:a16="http://schemas.microsoft.com/office/drawing/2014/main" id="{5D150C0D-E363-4A9F-845C-0BA83B96A53A}"/>
                </a:ext>
              </a:extLst>
            </p:cNvPr>
            <p:cNvSpPr txBox="1"/>
            <p:nvPr/>
          </p:nvSpPr>
          <p:spPr bwMode="auto">
            <a:xfrm>
              <a:off x="2870887" y="1560339"/>
              <a:ext cx="3450705" cy="300083"/>
            </a:xfrm>
            <a:prstGeom prst="rect">
              <a:avLst/>
            </a:prstGeom>
            <a:noFill/>
            <a:ln>
              <a:noFill/>
            </a:ln>
          </p:spPr>
          <p:txBody>
            <a:bodyPr wrap="none" rtlCol="0">
              <a:spAutoFit/>
            </a:bodyPr>
            <a:lstStyle/>
            <a:p>
              <a:pPr>
                <a:defRPr/>
              </a:pPr>
              <a:r>
                <a:rPr lang="en-US" sz="2000" dirty="0" err="1">
                  <a:solidFill>
                    <a:srgbClr val="349196"/>
                  </a:solidFill>
                </a:rPr>
                <a:t>Datacollection</a:t>
              </a:r>
              <a:r>
                <a:rPr lang="en-US" sz="2000" dirty="0">
                  <a:solidFill>
                    <a:srgbClr val="349196"/>
                  </a:solidFill>
                </a:rPr>
                <a:t> results </a:t>
              </a:r>
              <a:r>
                <a:rPr lang="en-US" sz="2000" dirty="0" err="1">
                  <a:solidFill>
                    <a:srgbClr val="349196"/>
                  </a:solidFill>
                </a:rPr>
                <a:t>url</a:t>
              </a:r>
              <a:r>
                <a:rPr lang="en-US" sz="2000" dirty="0">
                  <a:solidFill>
                    <a:srgbClr val="349196"/>
                  </a:solidFill>
                </a:rPr>
                <a:t> / </a:t>
              </a:r>
              <a:r>
                <a:rPr lang="en-US" sz="2000" dirty="0" err="1">
                  <a:solidFill>
                    <a:srgbClr val="349196"/>
                  </a:solidFill>
                </a:rPr>
                <a:t>ISPyB</a:t>
              </a:r>
              <a:r>
                <a:rPr lang="en-US" sz="2000" dirty="0">
                  <a:solidFill>
                    <a:srgbClr val="349196"/>
                  </a:solidFill>
                </a:rPr>
                <a:t> token</a:t>
              </a:r>
              <a:endParaRPr sz="2800" dirty="0"/>
            </a:p>
          </p:txBody>
        </p:sp>
        <p:sp>
          <p:nvSpPr>
            <p:cNvPr id="18" name="Arrow: Curved Down 17">
              <a:extLst>
                <a:ext uri="{FF2B5EF4-FFF2-40B4-BE49-F238E27FC236}">
                  <a16:creationId xmlns:a16="http://schemas.microsoft.com/office/drawing/2014/main" id="{6F334ACA-DD9E-4F2D-A903-3ABC0337B4D5}"/>
                </a:ext>
              </a:extLst>
            </p:cNvPr>
            <p:cNvSpPr/>
            <p:nvPr/>
          </p:nvSpPr>
          <p:spPr bwMode="auto">
            <a:xfrm>
              <a:off x="1835696" y="1419622"/>
              <a:ext cx="5521088" cy="839346"/>
            </a:xfrm>
            <a:prstGeom prst="curvedDownArrow">
              <a:avLst>
                <a:gd name="adj1" fmla="val 25000"/>
                <a:gd name="adj2" fmla="val 50000"/>
                <a:gd name="adj3" fmla="val 25000"/>
              </a:avLst>
            </a:prstGeom>
            <a:solidFill>
              <a:srgbClr val="00B05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spcBef>
                  <a:spcPts val="0"/>
                </a:spcBef>
                <a:spcAft>
                  <a:spcPts val="0"/>
                </a:spcAft>
                <a:defRPr/>
              </a:pPr>
              <a:endParaRPr lang="en-US" sz="3200" dirty="0">
                <a:latin typeface="Arial"/>
                <a:ea typeface="Geneva"/>
                <a:cs typeface="Geneva"/>
              </a:endParaRPr>
            </a:p>
          </p:txBody>
        </p:sp>
      </p:grpSp>
      <p:grpSp>
        <p:nvGrpSpPr>
          <p:cNvPr id="19" name="Group 18">
            <a:extLst>
              <a:ext uri="{FF2B5EF4-FFF2-40B4-BE49-F238E27FC236}">
                <a16:creationId xmlns:a16="http://schemas.microsoft.com/office/drawing/2014/main" id="{17F51C64-044A-414F-B648-BB344B5A6B8B}"/>
              </a:ext>
            </a:extLst>
          </p:cNvPr>
          <p:cNvGrpSpPr/>
          <p:nvPr/>
        </p:nvGrpSpPr>
        <p:grpSpPr bwMode="auto">
          <a:xfrm>
            <a:off x="2700881" y="4545447"/>
            <a:ext cx="7361451" cy="1517304"/>
            <a:chOff x="1835696" y="2697757"/>
            <a:chExt cx="5521088" cy="1137978"/>
          </a:xfrm>
        </p:grpSpPr>
        <p:sp>
          <p:nvSpPr>
            <p:cNvPr id="20" name="TextBox 19">
              <a:extLst>
                <a:ext uri="{FF2B5EF4-FFF2-40B4-BE49-F238E27FC236}">
                  <a16:creationId xmlns:a16="http://schemas.microsoft.com/office/drawing/2014/main" id="{32F04CD4-54C9-427F-8658-96E4647CFA57}"/>
                </a:ext>
              </a:extLst>
            </p:cNvPr>
            <p:cNvSpPr txBox="1"/>
            <p:nvPr/>
          </p:nvSpPr>
          <p:spPr bwMode="auto">
            <a:xfrm>
              <a:off x="3330084" y="3489486"/>
              <a:ext cx="2922916" cy="346249"/>
            </a:xfrm>
            <a:prstGeom prst="rect">
              <a:avLst/>
            </a:prstGeom>
            <a:noFill/>
            <a:ln>
              <a:noFill/>
            </a:ln>
          </p:spPr>
          <p:txBody>
            <a:bodyPr wrap="none" rtlCol="0">
              <a:spAutoFit/>
            </a:bodyPr>
            <a:lstStyle/>
            <a:p>
              <a:pPr>
                <a:defRPr/>
              </a:pPr>
              <a:r>
                <a:rPr lang="en-US" dirty="0">
                  <a:solidFill>
                    <a:srgbClr val="349196"/>
                  </a:solidFill>
                </a:rPr>
                <a:t>Inherited </a:t>
              </a:r>
              <a:r>
                <a:rPr lang="en-US" dirty="0" err="1">
                  <a:solidFill>
                    <a:srgbClr val="349196"/>
                  </a:solidFill>
                </a:rPr>
                <a:t>url</a:t>
              </a:r>
              <a:r>
                <a:rPr lang="en-US" dirty="0">
                  <a:solidFill>
                    <a:srgbClr val="349196"/>
                  </a:solidFill>
                </a:rPr>
                <a:t> / CRIMS token</a:t>
              </a:r>
              <a:endParaRPr sz="3200" dirty="0"/>
            </a:p>
          </p:txBody>
        </p:sp>
        <p:sp>
          <p:nvSpPr>
            <p:cNvPr id="21" name="Arrow: Curved Down 20">
              <a:extLst>
                <a:ext uri="{FF2B5EF4-FFF2-40B4-BE49-F238E27FC236}">
                  <a16:creationId xmlns:a16="http://schemas.microsoft.com/office/drawing/2014/main" id="{4CD49A65-1DD8-4F27-A558-D82791DCA4C7}"/>
                </a:ext>
              </a:extLst>
            </p:cNvPr>
            <p:cNvSpPr/>
            <p:nvPr/>
          </p:nvSpPr>
          <p:spPr bwMode="auto">
            <a:xfrm flipH="1" flipV="1">
              <a:off x="1835696" y="2697757"/>
              <a:ext cx="5521088" cy="839346"/>
            </a:xfrm>
            <a:prstGeom prst="curvedDownArrow">
              <a:avLst>
                <a:gd name="adj1" fmla="val 25000"/>
                <a:gd name="adj2" fmla="val 50000"/>
                <a:gd name="adj3" fmla="val 25000"/>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spcBef>
                  <a:spcPts val="0"/>
                </a:spcBef>
                <a:spcAft>
                  <a:spcPts val="0"/>
                </a:spcAft>
                <a:defRPr/>
              </a:pPr>
              <a:endParaRPr lang="en-US" sz="3200" dirty="0">
                <a:latin typeface="Arial"/>
                <a:ea typeface="Geneva"/>
                <a:cs typeface="Geneva"/>
              </a:endParaRPr>
            </a:p>
          </p:txBody>
        </p:sp>
      </p:grpSp>
      <p:grpSp>
        <p:nvGrpSpPr>
          <p:cNvPr id="22" name="Group 21">
            <a:extLst>
              <a:ext uri="{FF2B5EF4-FFF2-40B4-BE49-F238E27FC236}">
                <a16:creationId xmlns:a16="http://schemas.microsoft.com/office/drawing/2014/main" id="{88CBF2CC-55DD-44FF-B2A8-0BD4FD017B0C}"/>
              </a:ext>
            </a:extLst>
          </p:cNvPr>
          <p:cNvGrpSpPr/>
          <p:nvPr/>
        </p:nvGrpSpPr>
        <p:grpSpPr bwMode="auto">
          <a:xfrm>
            <a:off x="3020284" y="4301942"/>
            <a:ext cx="6530624" cy="832024"/>
            <a:chOff x="2075248" y="2515128"/>
            <a:chExt cx="4897968" cy="624018"/>
          </a:xfrm>
          <a:solidFill>
            <a:schemeClr val="accent6">
              <a:lumMod val="40000"/>
              <a:lumOff val="60000"/>
            </a:schemeClr>
          </a:solidFill>
        </p:grpSpPr>
        <p:sp>
          <p:nvSpPr>
            <p:cNvPr id="23" name="TextBox 22">
              <a:extLst>
                <a:ext uri="{FF2B5EF4-FFF2-40B4-BE49-F238E27FC236}">
                  <a16:creationId xmlns:a16="http://schemas.microsoft.com/office/drawing/2014/main" id="{3597DE5A-FCA7-44A3-BE09-664D5B67198F}"/>
                </a:ext>
              </a:extLst>
            </p:cNvPr>
            <p:cNvSpPr txBox="1"/>
            <p:nvPr/>
          </p:nvSpPr>
          <p:spPr bwMode="auto">
            <a:xfrm>
              <a:off x="3608596" y="2801102"/>
              <a:ext cx="1831271" cy="253916"/>
            </a:xfrm>
            <a:prstGeom prst="rect">
              <a:avLst/>
            </a:prstGeom>
            <a:noFill/>
            <a:ln>
              <a:noFill/>
            </a:ln>
          </p:spPr>
          <p:txBody>
            <a:bodyPr wrap="none" rtlCol="0">
              <a:spAutoFit/>
            </a:bodyPr>
            <a:lstStyle/>
            <a:p>
              <a:pPr>
                <a:defRPr/>
              </a:pPr>
              <a:r>
                <a:rPr lang="en-US" sz="1600" dirty="0">
                  <a:solidFill>
                    <a:srgbClr val="349196"/>
                  </a:solidFill>
                </a:rPr>
                <a:t>Data collection metadata</a:t>
              </a:r>
              <a:endParaRPr sz="3200" dirty="0"/>
            </a:p>
          </p:txBody>
        </p:sp>
        <p:sp>
          <p:nvSpPr>
            <p:cNvPr id="24" name="Arrow: Curved Down 23">
              <a:extLst>
                <a:ext uri="{FF2B5EF4-FFF2-40B4-BE49-F238E27FC236}">
                  <a16:creationId xmlns:a16="http://schemas.microsoft.com/office/drawing/2014/main" id="{A80BEB14-26EB-4A07-B092-ABA0616E20DF}"/>
                </a:ext>
              </a:extLst>
            </p:cNvPr>
            <p:cNvSpPr/>
            <p:nvPr/>
          </p:nvSpPr>
          <p:spPr bwMode="auto">
            <a:xfrm flipH="1" flipV="1">
              <a:off x="2075248" y="2515128"/>
              <a:ext cx="4897968" cy="624018"/>
            </a:xfrm>
            <a:prstGeom prst="curvedDownArrow">
              <a:avLst>
                <a:gd name="adj1" fmla="val 25000"/>
                <a:gd name="adj2" fmla="val 50000"/>
                <a:gd name="adj3" fmla="val 25000"/>
              </a:avLst>
            </a:prstGeom>
            <a:grp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spcBef>
                  <a:spcPts val="0"/>
                </a:spcBef>
                <a:spcAft>
                  <a:spcPts val="0"/>
                </a:spcAft>
                <a:defRPr/>
              </a:pPr>
              <a:endParaRPr lang="en-US" sz="3200">
                <a:latin typeface="Arial"/>
                <a:ea typeface="Geneva"/>
                <a:cs typeface="Geneva"/>
              </a:endParaRPr>
            </a:p>
          </p:txBody>
        </p:sp>
      </p:grpSp>
      <p:pic>
        <p:nvPicPr>
          <p:cNvPr id="25" name="Picture 3">
            <a:extLst>
              <a:ext uri="{FF2B5EF4-FFF2-40B4-BE49-F238E27FC236}">
                <a16:creationId xmlns:a16="http://schemas.microsoft.com/office/drawing/2014/main" id="{A56E9485-507D-490C-9098-EC67A63922CF}"/>
              </a:ext>
            </a:extLst>
          </p:cNvPr>
          <p:cNvPicPr>
            <a:picLocks noChangeAspect="1" noChangeArrowheads="1"/>
          </p:cNvPicPr>
          <p:nvPr/>
        </p:nvPicPr>
        <p:blipFill>
          <a:blip r:embed="rId3"/>
          <a:stretch/>
        </p:blipFill>
        <p:spPr bwMode="auto">
          <a:xfrm>
            <a:off x="337649" y="3932345"/>
            <a:ext cx="2315227" cy="602167"/>
          </a:xfrm>
          <a:prstGeom prst="rect">
            <a:avLst/>
          </a:prstGeom>
          <a:noFill/>
          <a:ln w="31750">
            <a:solidFill>
              <a:srgbClr val="399196"/>
            </a:solidFill>
            <a:miter lim="800000"/>
            <a:headEnd/>
            <a:tailEnd/>
          </a:ln>
          <a:effectLst>
            <a:outerShdw blurRad="50800" dist="38100" dir="2700000" algn="tl" rotWithShape="0">
              <a:prstClr val="black">
                <a:alpha val="40000"/>
              </a:prstClr>
            </a:outerShdw>
          </a:effectLst>
        </p:spPr>
      </p:pic>
      <p:sp>
        <p:nvSpPr>
          <p:cNvPr id="27" name="Title 1">
            <a:extLst>
              <a:ext uri="{FF2B5EF4-FFF2-40B4-BE49-F238E27FC236}">
                <a16:creationId xmlns:a16="http://schemas.microsoft.com/office/drawing/2014/main" id="{2637AEF9-D5D0-4C55-A34D-BEAA53E1F5C7}"/>
              </a:ext>
            </a:extLst>
          </p:cNvPr>
          <p:cNvSpPr txBox="1">
            <a:spLocks/>
          </p:cNvSpPr>
          <p:nvPr/>
        </p:nvSpPr>
        <p:spPr bwMode="auto">
          <a:xfrm>
            <a:off x="476251" y="93786"/>
            <a:ext cx="11235267" cy="10661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200" b="1" i="0" spc="0" baseline="0">
                <a:solidFill>
                  <a:schemeClr val="tx1"/>
                </a:solidFill>
                <a:latin typeface="+mj-lt"/>
                <a:ea typeface="ＭＳ Ｐゴシック" charset="0"/>
                <a:cs typeface="+mj-cs"/>
              </a:defRPr>
            </a:lvl1pPr>
            <a:lvl2pPr algn="l" rtl="0" eaLnBrk="1" fontAlgn="base" hangingPunct="1">
              <a:spcBef>
                <a:spcPct val="0"/>
              </a:spcBef>
              <a:spcAft>
                <a:spcPct val="0"/>
              </a:spcAft>
              <a:defRPr sz="4267">
                <a:solidFill>
                  <a:srgbClr val="529A43"/>
                </a:solidFill>
                <a:latin typeface="Arial" pitchFamily="-112" charset="0"/>
                <a:ea typeface="ＭＳ Ｐゴシック" charset="0"/>
                <a:cs typeface="Geneva" pitchFamily="-112" charset="0"/>
              </a:defRPr>
            </a:lvl2pPr>
            <a:lvl3pPr algn="l" rtl="0" eaLnBrk="1" fontAlgn="base" hangingPunct="1">
              <a:spcBef>
                <a:spcPct val="0"/>
              </a:spcBef>
              <a:spcAft>
                <a:spcPct val="0"/>
              </a:spcAft>
              <a:defRPr sz="4267">
                <a:solidFill>
                  <a:srgbClr val="529A43"/>
                </a:solidFill>
                <a:latin typeface="Arial" pitchFamily="-112" charset="0"/>
                <a:ea typeface="ＭＳ Ｐゴシック" charset="0"/>
                <a:cs typeface="Geneva" pitchFamily="-112" charset="0"/>
              </a:defRPr>
            </a:lvl3pPr>
            <a:lvl4pPr algn="l" rtl="0" eaLnBrk="1" fontAlgn="base" hangingPunct="1">
              <a:spcBef>
                <a:spcPct val="0"/>
              </a:spcBef>
              <a:spcAft>
                <a:spcPct val="0"/>
              </a:spcAft>
              <a:defRPr sz="4267">
                <a:solidFill>
                  <a:srgbClr val="529A43"/>
                </a:solidFill>
                <a:latin typeface="Arial" pitchFamily="-112" charset="0"/>
                <a:ea typeface="ＭＳ Ｐゴシック" charset="0"/>
                <a:cs typeface="Geneva" pitchFamily="-112" charset="0"/>
              </a:defRPr>
            </a:lvl4pPr>
            <a:lvl5pPr algn="l" rtl="0" eaLnBrk="1" fontAlgn="base" hangingPunct="1">
              <a:spcBef>
                <a:spcPct val="0"/>
              </a:spcBef>
              <a:spcAft>
                <a:spcPct val="0"/>
              </a:spcAft>
              <a:defRPr sz="4267">
                <a:solidFill>
                  <a:srgbClr val="529A43"/>
                </a:solidFill>
                <a:latin typeface="Arial" pitchFamily="-112" charset="0"/>
                <a:ea typeface="ＭＳ Ｐゴシック" charset="0"/>
                <a:cs typeface="Geneva" pitchFamily="-112" charset="0"/>
              </a:defRPr>
            </a:lvl5pPr>
            <a:lvl6pPr marL="609570" algn="l" rtl="0" eaLnBrk="1" fontAlgn="base" hangingPunct="1">
              <a:spcBef>
                <a:spcPct val="0"/>
              </a:spcBef>
              <a:spcAft>
                <a:spcPct val="0"/>
              </a:spcAft>
              <a:defRPr sz="4267">
                <a:solidFill>
                  <a:schemeClr val="accent1"/>
                </a:solidFill>
                <a:latin typeface="Arial" pitchFamily="-112" charset="0"/>
                <a:ea typeface="Geneva" pitchFamily="-112" charset="0"/>
                <a:cs typeface="Geneva" pitchFamily="-112" charset="0"/>
              </a:defRPr>
            </a:lvl6pPr>
            <a:lvl7pPr marL="1219140" algn="l" rtl="0" eaLnBrk="1" fontAlgn="base" hangingPunct="1">
              <a:spcBef>
                <a:spcPct val="0"/>
              </a:spcBef>
              <a:spcAft>
                <a:spcPct val="0"/>
              </a:spcAft>
              <a:defRPr sz="4267">
                <a:solidFill>
                  <a:schemeClr val="accent1"/>
                </a:solidFill>
                <a:latin typeface="Arial" pitchFamily="-112" charset="0"/>
                <a:ea typeface="Geneva" pitchFamily="-112" charset="0"/>
                <a:cs typeface="Geneva" pitchFamily="-112" charset="0"/>
              </a:defRPr>
            </a:lvl7pPr>
            <a:lvl8pPr marL="1828709" algn="l" rtl="0" eaLnBrk="1" fontAlgn="base" hangingPunct="1">
              <a:spcBef>
                <a:spcPct val="0"/>
              </a:spcBef>
              <a:spcAft>
                <a:spcPct val="0"/>
              </a:spcAft>
              <a:defRPr sz="4267">
                <a:solidFill>
                  <a:schemeClr val="accent1"/>
                </a:solidFill>
                <a:latin typeface="Arial" pitchFamily="-112" charset="0"/>
                <a:ea typeface="Geneva" pitchFamily="-112" charset="0"/>
                <a:cs typeface="Geneva" pitchFamily="-112" charset="0"/>
              </a:defRPr>
            </a:lvl8pPr>
            <a:lvl9pPr marL="2438278" algn="l" rtl="0" eaLnBrk="1" fontAlgn="base" hangingPunct="1">
              <a:spcBef>
                <a:spcPct val="0"/>
              </a:spcBef>
              <a:spcAft>
                <a:spcPct val="0"/>
              </a:spcAft>
              <a:defRPr sz="4267">
                <a:solidFill>
                  <a:schemeClr val="accent1"/>
                </a:solidFill>
                <a:latin typeface="Arial" pitchFamily="-112" charset="0"/>
                <a:ea typeface="Geneva" pitchFamily="-112" charset="0"/>
                <a:cs typeface="Geneva" pitchFamily="-112" charset="0"/>
              </a:defRPr>
            </a:lvl9pPr>
          </a:lstStyle>
          <a:p>
            <a:r>
              <a:rPr lang="en-US" kern="0">
                <a:solidFill>
                  <a:srgbClr val="007E82"/>
                </a:solidFill>
                <a:cs typeface="Arial"/>
              </a:rPr>
              <a:t>Triggering rather than requesting</a:t>
            </a:r>
            <a:endParaRPr lang="en-US" kern="0" dirty="0"/>
          </a:p>
        </p:txBody>
      </p:sp>
    </p:spTree>
    <p:extLst>
      <p:ext uri="{BB962C8B-B14F-4D97-AF65-F5344CB8AC3E}">
        <p14:creationId xmlns:p14="http://schemas.microsoft.com/office/powerpoint/2010/main" val="38753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right)">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85CFE9-2872-4B56-83F8-10E531F40096}"/>
              </a:ext>
            </a:extLst>
          </p:cNvPr>
          <p:cNvSpPr>
            <a:spLocks noGrp="1"/>
          </p:cNvSpPr>
          <p:nvPr>
            <p:ph type="title"/>
          </p:nvPr>
        </p:nvSpPr>
        <p:spPr/>
        <p:txBody>
          <a:bodyPr/>
          <a:lstStyle/>
          <a:p>
            <a:pPr defTabSz="1219170"/>
            <a:r>
              <a:rPr lang="en-US" dirty="0">
                <a:solidFill>
                  <a:srgbClr val="007E82"/>
                </a:solidFill>
                <a:cs typeface="Arial"/>
              </a:rPr>
              <a:t>High density X-ray crystallography screening</a:t>
            </a:r>
          </a:p>
        </p:txBody>
      </p:sp>
      <p:sp>
        <p:nvSpPr>
          <p:cNvPr id="2" name="Slide Number Placeholder 1">
            <a:extLst>
              <a:ext uri="{FF2B5EF4-FFF2-40B4-BE49-F238E27FC236}">
                <a16:creationId xmlns:a16="http://schemas.microsoft.com/office/drawing/2014/main" id="{12063A5A-12ED-40D5-B0C0-AC77CCED9B09}"/>
              </a:ext>
            </a:extLst>
          </p:cNvPr>
          <p:cNvSpPr>
            <a:spLocks noGrp="1"/>
          </p:cNvSpPr>
          <p:nvPr>
            <p:ph type="sldNum" sz="quarter" idx="12"/>
          </p:nvPr>
        </p:nvSpPr>
        <p:spPr/>
        <p:txBody>
          <a:bodyPr/>
          <a:lstStyle/>
          <a:p>
            <a:pPr>
              <a:defRPr/>
            </a:pPr>
            <a:fld id="{E95E42E1-9C66-42C5-A17C-228A54B1D2D8}" type="slidenum">
              <a:rPr lang="de-DE" altLang="en-US" smtClean="0"/>
              <a:pPr>
                <a:defRPr/>
              </a:pPr>
              <a:t>7</a:t>
            </a:fld>
            <a:endParaRPr lang="de-DE" altLang="en-US"/>
          </a:p>
        </p:txBody>
      </p:sp>
      <p:grpSp>
        <p:nvGrpSpPr>
          <p:cNvPr id="33" name="Group 32">
            <a:extLst>
              <a:ext uri="{FF2B5EF4-FFF2-40B4-BE49-F238E27FC236}">
                <a16:creationId xmlns:a16="http://schemas.microsoft.com/office/drawing/2014/main" id="{72205312-3143-42AF-96B1-2AD61CA49E6C}"/>
              </a:ext>
            </a:extLst>
          </p:cNvPr>
          <p:cNvGrpSpPr/>
          <p:nvPr/>
        </p:nvGrpSpPr>
        <p:grpSpPr>
          <a:xfrm>
            <a:off x="6781799" y="1159934"/>
            <a:ext cx="3543077" cy="2444705"/>
            <a:chOff x="993064" y="3048002"/>
            <a:chExt cx="3543077" cy="2444705"/>
          </a:xfrm>
        </p:grpSpPr>
        <p:sp>
          <p:nvSpPr>
            <p:cNvPr id="4" name="ZoneTexte 41">
              <a:extLst>
                <a:ext uri="{FF2B5EF4-FFF2-40B4-BE49-F238E27FC236}">
                  <a16:creationId xmlns:a16="http://schemas.microsoft.com/office/drawing/2014/main" id="{AAFE2700-BEC3-485F-BBEE-A414CC8B3667}"/>
                </a:ext>
              </a:extLst>
            </p:cNvPr>
            <p:cNvSpPr txBox="1"/>
            <p:nvPr/>
          </p:nvSpPr>
          <p:spPr>
            <a:xfrm>
              <a:off x="1408184" y="3229910"/>
              <a:ext cx="2895358" cy="369332"/>
            </a:xfrm>
            <a:prstGeom prst="rect">
              <a:avLst/>
            </a:prstGeom>
            <a:noFill/>
            <a:ln>
              <a:solidFill>
                <a:sysClr val="window" lastClr="FFFFFF"/>
              </a:solidFill>
            </a:ln>
          </p:spPr>
          <p:txBody>
            <a:bodyPr wrap="square" rtlCol="0">
              <a:spAutoFit/>
            </a:bodyPr>
            <a:lstStyle/>
            <a:p>
              <a:pPr algn="ctr" eaLnBrk="1" fontAlgn="auto" hangingPunct="1">
                <a:spcBef>
                  <a:spcPts val="0"/>
                </a:spcBef>
                <a:spcAft>
                  <a:spcPts val="0"/>
                </a:spcAft>
                <a:defRPr/>
              </a:pPr>
              <a:r>
                <a:rPr lang="en-US" sz="1800" b="1" u="sng" kern="0" dirty="0">
                  <a:solidFill>
                    <a:srgbClr val="4472C4"/>
                  </a:solidFill>
                  <a:latin typeface="Times New Roman" panose="02020603050405020304" pitchFamily="18" charset="0"/>
                  <a:ea typeface="+mn-ea"/>
                  <a:cs typeface="Times New Roman" panose="02020603050405020304" pitchFamily="18" charset="0"/>
                </a:rPr>
                <a:t>High Density Technology</a:t>
              </a:r>
            </a:p>
          </p:txBody>
        </p:sp>
        <p:pic>
          <p:nvPicPr>
            <p:cNvPr id="8" name="Image 45">
              <a:extLst>
                <a:ext uri="{FF2B5EF4-FFF2-40B4-BE49-F238E27FC236}">
                  <a16:creationId xmlns:a16="http://schemas.microsoft.com/office/drawing/2014/main" id="{9219D827-8CF2-43FF-94E8-F2189FACC53F}"/>
                </a:ext>
              </a:extLst>
            </p:cNvPr>
            <p:cNvPicPr>
              <a:picLocks noChangeAspect="1"/>
            </p:cNvPicPr>
            <p:nvPr/>
          </p:nvPicPr>
          <p:blipFill rotWithShape="1">
            <a:blip r:embed="rId3">
              <a:clrChange>
                <a:clrFrom>
                  <a:srgbClr val="FFFFFF"/>
                </a:clrFrom>
                <a:clrTo>
                  <a:srgbClr val="FFFFFF">
                    <a:alpha val="0"/>
                  </a:srgbClr>
                </a:clrTo>
              </a:clrChange>
            </a:blip>
            <a:srcRect l="2294" t="-9116" r="13805" b="2294"/>
            <a:stretch/>
          </p:blipFill>
          <p:spPr>
            <a:xfrm rot="5400000">
              <a:off x="3380510" y="4007916"/>
              <a:ext cx="1245596" cy="472377"/>
            </a:xfrm>
            <a:prstGeom prst="rect">
              <a:avLst/>
            </a:prstGeom>
            <a:ln>
              <a:solidFill>
                <a:sysClr val="window" lastClr="FFFFFF"/>
              </a:solidFill>
            </a:ln>
          </p:spPr>
        </p:pic>
        <p:pic>
          <p:nvPicPr>
            <p:cNvPr id="10" name="Image 1">
              <a:extLst>
                <a:ext uri="{FF2B5EF4-FFF2-40B4-BE49-F238E27FC236}">
                  <a16:creationId xmlns:a16="http://schemas.microsoft.com/office/drawing/2014/main" id="{B9262C36-3748-4738-839F-F1CA4AB6B5E8}"/>
                </a:ext>
              </a:extLst>
            </p:cNvPr>
            <p:cNvPicPr>
              <a:picLocks noChangeAspect="1"/>
            </p:cNvPicPr>
            <p:nvPr/>
          </p:nvPicPr>
          <p:blipFill>
            <a:blip r:embed="rId4"/>
            <a:stretch>
              <a:fillRect/>
            </a:stretch>
          </p:blipFill>
          <p:spPr>
            <a:xfrm>
              <a:off x="1279194" y="3723940"/>
              <a:ext cx="833961" cy="1110649"/>
            </a:xfrm>
            <a:prstGeom prst="rect">
              <a:avLst/>
            </a:prstGeom>
            <a:ln>
              <a:solidFill>
                <a:sysClr val="window" lastClr="FFFFFF"/>
              </a:solidFill>
            </a:ln>
          </p:spPr>
        </p:pic>
        <p:pic>
          <p:nvPicPr>
            <p:cNvPr id="14" name="Image 9">
              <a:extLst>
                <a:ext uri="{FF2B5EF4-FFF2-40B4-BE49-F238E27FC236}">
                  <a16:creationId xmlns:a16="http://schemas.microsoft.com/office/drawing/2014/main" id="{96DB13BC-E724-436F-A7B8-E2C3C352BF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3172" t="24286" r="53414" b="42727"/>
            <a:stretch/>
          </p:blipFill>
          <p:spPr>
            <a:xfrm rot="5400000">
              <a:off x="2407102" y="3973976"/>
              <a:ext cx="897522" cy="419281"/>
            </a:xfrm>
            <a:prstGeom prst="rect">
              <a:avLst/>
            </a:prstGeom>
            <a:ln>
              <a:solidFill>
                <a:sysClr val="window" lastClr="FFFFFF"/>
              </a:solidFill>
            </a:ln>
          </p:spPr>
        </p:pic>
        <p:sp>
          <p:nvSpPr>
            <p:cNvPr id="15" name="Rectangle 14">
              <a:extLst>
                <a:ext uri="{FF2B5EF4-FFF2-40B4-BE49-F238E27FC236}">
                  <a16:creationId xmlns:a16="http://schemas.microsoft.com/office/drawing/2014/main" id="{6E722A64-177D-45A8-BF42-DF93F8313451}"/>
                </a:ext>
              </a:extLst>
            </p:cNvPr>
            <p:cNvSpPr/>
            <p:nvPr/>
          </p:nvSpPr>
          <p:spPr>
            <a:xfrm>
              <a:off x="2245626" y="4927653"/>
              <a:ext cx="1282687" cy="400110"/>
            </a:xfrm>
            <a:prstGeom prst="rect">
              <a:avLst/>
            </a:prstGeom>
            <a:ln>
              <a:solidFill>
                <a:sysClr val="window" lastClr="FFFFFF"/>
              </a:solidFill>
            </a:ln>
          </p:spPr>
          <p:txBody>
            <a:bodyPr wrap="square">
              <a:spAutoFit/>
            </a:bodyPr>
            <a:lstStyle/>
            <a:p>
              <a:pPr algn="ctr" eaLnBrk="1" fontAlgn="auto" hangingPunct="1">
                <a:lnSpc>
                  <a:spcPts val="1200"/>
                </a:lnSpc>
                <a:spcBef>
                  <a:spcPts val="0"/>
                </a:spcBef>
                <a:spcAft>
                  <a:spcPts val="0"/>
                </a:spcAft>
                <a:defRPr/>
              </a:pPr>
              <a:r>
                <a:rPr lang="en-GB" altLang="en-US" sz="1400" b="1" kern="0" dirty="0">
                  <a:solidFill>
                    <a:srgbClr val="4472C4"/>
                  </a:solidFill>
                  <a:latin typeface="Times New Roman" panose="02020603050405020304" pitchFamily="18" charset="0"/>
                  <a:ea typeface="+mn-ea"/>
                  <a:cs typeface="Times New Roman" panose="02020603050405020304" pitchFamily="18" charset="0"/>
                </a:rPr>
                <a:t>12 drops/well </a:t>
              </a:r>
            </a:p>
            <a:p>
              <a:pPr algn="ctr" eaLnBrk="1" fontAlgn="auto" hangingPunct="1">
                <a:lnSpc>
                  <a:spcPts val="1200"/>
                </a:lnSpc>
                <a:spcBef>
                  <a:spcPts val="0"/>
                </a:spcBef>
                <a:spcAft>
                  <a:spcPts val="0"/>
                </a:spcAft>
                <a:defRPr/>
              </a:pPr>
              <a:r>
                <a:rPr lang="en-GB" altLang="en-US" sz="1400" b="1" kern="0" dirty="0">
                  <a:solidFill>
                    <a:srgbClr val="4472C4"/>
                  </a:solidFill>
                  <a:latin typeface="Times New Roman" panose="02020603050405020304" pitchFamily="18" charset="0"/>
                  <a:ea typeface="+mn-ea"/>
                  <a:cs typeface="Times New Roman" panose="02020603050405020304" pitchFamily="18" charset="0"/>
                </a:rPr>
                <a:t>50 </a:t>
              </a:r>
              <a:r>
                <a:rPr lang="en-GB" altLang="en-US" sz="1400" b="1" kern="0" dirty="0" err="1">
                  <a:solidFill>
                    <a:srgbClr val="4472C4"/>
                  </a:solidFill>
                  <a:latin typeface="Times New Roman" panose="02020603050405020304" pitchFamily="18" charset="0"/>
                  <a:ea typeface="+mn-ea"/>
                  <a:cs typeface="Times New Roman" panose="02020603050405020304" pitchFamily="18" charset="0"/>
                </a:rPr>
                <a:t>nL</a:t>
              </a:r>
              <a:endParaRPr lang="en-GB" altLang="en-US" sz="1400" b="1" kern="0" dirty="0">
                <a:solidFill>
                  <a:srgbClr val="4472C4"/>
                </a:solidFill>
                <a:latin typeface="Times New Roman" panose="02020603050405020304" pitchFamily="18" charset="0"/>
                <a:ea typeface="+mn-ea"/>
                <a:cs typeface="Times New Roman" panose="02020603050405020304" pitchFamily="18" charset="0"/>
              </a:endParaRPr>
            </a:p>
          </p:txBody>
        </p:sp>
        <p:sp>
          <p:nvSpPr>
            <p:cNvPr id="16" name="ZoneTexte 50">
              <a:extLst>
                <a:ext uri="{FF2B5EF4-FFF2-40B4-BE49-F238E27FC236}">
                  <a16:creationId xmlns:a16="http://schemas.microsoft.com/office/drawing/2014/main" id="{D334252D-D51D-4B13-95B3-2D86D75511B2}"/>
                </a:ext>
              </a:extLst>
            </p:cNvPr>
            <p:cNvSpPr txBox="1"/>
            <p:nvPr/>
          </p:nvSpPr>
          <p:spPr>
            <a:xfrm>
              <a:off x="3506373" y="4927653"/>
              <a:ext cx="1010631" cy="400110"/>
            </a:xfrm>
            <a:prstGeom prst="rect">
              <a:avLst/>
            </a:prstGeom>
            <a:noFill/>
            <a:ln>
              <a:solidFill>
                <a:sysClr val="window" lastClr="FFFFFF"/>
              </a:solidFill>
            </a:ln>
          </p:spPr>
          <p:txBody>
            <a:bodyPr wrap="square" rtlCol="0">
              <a:spAutoFit/>
            </a:bodyPr>
            <a:lstStyle/>
            <a:p>
              <a:pPr algn="ctr" eaLnBrk="1" fontAlgn="auto" hangingPunct="1">
                <a:lnSpc>
                  <a:spcPts val="1200"/>
                </a:lnSpc>
                <a:spcBef>
                  <a:spcPts val="0"/>
                </a:spcBef>
                <a:spcAft>
                  <a:spcPts val="0"/>
                </a:spcAft>
                <a:defRPr/>
              </a:pPr>
              <a:r>
                <a:rPr lang="en-US" sz="1400" b="1" kern="0" dirty="0">
                  <a:solidFill>
                    <a:srgbClr val="4472C4"/>
                  </a:solidFill>
                  <a:latin typeface="Times New Roman" panose="02020603050405020304" pitchFamily="18" charset="0"/>
                  <a:ea typeface="+mn-ea"/>
                  <a:cs typeface="Times New Roman" panose="02020603050405020304" pitchFamily="18" charset="0"/>
                </a:rPr>
                <a:t>3 ligands / harvesting</a:t>
              </a:r>
            </a:p>
          </p:txBody>
        </p:sp>
        <p:sp>
          <p:nvSpPr>
            <p:cNvPr id="17" name="Rectangle 16">
              <a:extLst>
                <a:ext uri="{FF2B5EF4-FFF2-40B4-BE49-F238E27FC236}">
                  <a16:creationId xmlns:a16="http://schemas.microsoft.com/office/drawing/2014/main" id="{49054149-F16A-41E9-926D-0EC867A0E167}"/>
                </a:ext>
              </a:extLst>
            </p:cNvPr>
            <p:cNvSpPr/>
            <p:nvPr/>
          </p:nvSpPr>
          <p:spPr>
            <a:xfrm>
              <a:off x="1069264" y="4927653"/>
              <a:ext cx="1282687" cy="409023"/>
            </a:xfrm>
            <a:prstGeom prst="rect">
              <a:avLst/>
            </a:prstGeom>
            <a:ln>
              <a:solidFill>
                <a:sysClr val="window" lastClr="FFFFFF"/>
              </a:solidFill>
            </a:ln>
          </p:spPr>
          <p:txBody>
            <a:bodyPr wrap="square">
              <a:spAutoFit/>
            </a:bodyPr>
            <a:lstStyle/>
            <a:p>
              <a:pPr algn="ctr" eaLnBrk="1" fontAlgn="auto" hangingPunct="1">
                <a:lnSpc>
                  <a:spcPts val="1200"/>
                </a:lnSpc>
                <a:spcBef>
                  <a:spcPts val="600"/>
                </a:spcBef>
                <a:spcAft>
                  <a:spcPts val="0"/>
                </a:spcAft>
                <a:defRPr/>
              </a:pPr>
              <a:r>
                <a:rPr lang="en-US" sz="1400" b="1" kern="0" dirty="0">
                  <a:solidFill>
                    <a:srgbClr val="4472C4"/>
                  </a:solidFill>
                  <a:latin typeface="Times New Roman" panose="02020603050405020304" pitchFamily="18" charset="0"/>
                  <a:ea typeface="+mn-ea"/>
                  <a:cs typeface="Times New Roman" panose="02020603050405020304" pitchFamily="18" charset="0"/>
                </a:rPr>
                <a:t>Echo acoustic handler</a:t>
              </a:r>
            </a:p>
          </p:txBody>
        </p:sp>
        <p:sp>
          <p:nvSpPr>
            <p:cNvPr id="18" name="Rectangle à coins arrondis 11">
              <a:extLst>
                <a:ext uri="{FF2B5EF4-FFF2-40B4-BE49-F238E27FC236}">
                  <a16:creationId xmlns:a16="http://schemas.microsoft.com/office/drawing/2014/main" id="{9030CDAC-C11E-447C-90CB-426A6041A2CE}"/>
                </a:ext>
              </a:extLst>
            </p:cNvPr>
            <p:cNvSpPr/>
            <p:nvPr/>
          </p:nvSpPr>
          <p:spPr>
            <a:xfrm>
              <a:off x="993064" y="3048002"/>
              <a:ext cx="3543077" cy="2444705"/>
            </a:xfrm>
            <a:prstGeom prst="roundRect">
              <a:avLst/>
            </a:prstGeom>
            <a:noFill/>
            <a:ln w="12700" cap="flat" cmpd="sng" algn="ctr">
              <a:solidFill>
                <a:schemeClr val="accent1"/>
              </a:solidFill>
              <a:prstDash val="solid"/>
              <a:miter lim="800000"/>
            </a:ln>
            <a:effectLst/>
          </p:spPr>
          <p:txBody>
            <a:bodyPr rtlCol="0" anchor="ctr"/>
            <a:lstStyle/>
            <a:p>
              <a:pPr algn="ctr" eaLnBrk="1" fontAlgn="auto" hangingPunct="1">
                <a:spcBef>
                  <a:spcPts val="0"/>
                </a:spcBef>
                <a:spcAft>
                  <a:spcPts val="0"/>
                </a:spcAft>
                <a:defRPr/>
              </a:pPr>
              <a:endParaRPr lang="en-US" sz="1800" b="1" kern="0">
                <a:solidFill>
                  <a:prstClr val="white"/>
                </a:solidFill>
                <a:latin typeface="Times New Roman" panose="02020603050405020304" pitchFamily="18" charset="0"/>
                <a:ea typeface="+mn-ea"/>
                <a:cs typeface="Times New Roman" panose="02020603050405020304" pitchFamily="18" charset="0"/>
              </a:endParaRPr>
            </a:p>
          </p:txBody>
        </p:sp>
      </p:grpSp>
      <p:grpSp>
        <p:nvGrpSpPr>
          <p:cNvPr id="32" name="Group 31">
            <a:extLst>
              <a:ext uri="{FF2B5EF4-FFF2-40B4-BE49-F238E27FC236}">
                <a16:creationId xmlns:a16="http://schemas.microsoft.com/office/drawing/2014/main" id="{EC3D55EF-C8B6-4E9B-A5A4-F3B11B64AF15}"/>
              </a:ext>
            </a:extLst>
          </p:cNvPr>
          <p:cNvGrpSpPr/>
          <p:nvPr/>
        </p:nvGrpSpPr>
        <p:grpSpPr>
          <a:xfrm>
            <a:off x="1323476" y="1168843"/>
            <a:ext cx="3647841" cy="2444705"/>
            <a:chOff x="5329320" y="1349731"/>
            <a:chExt cx="3509880" cy="2249512"/>
          </a:xfrm>
        </p:grpSpPr>
        <p:pic>
          <p:nvPicPr>
            <p:cNvPr id="24" name="Picture 2" descr="C:\Documents and Settings\ghoffman\My Documents\CrystalDirect plates.JPG">
              <a:extLst>
                <a:ext uri="{FF2B5EF4-FFF2-40B4-BE49-F238E27FC236}">
                  <a16:creationId xmlns:a16="http://schemas.microsoft.com/office/drawing/2014/main" id="{EFFE5358-FD3D-4C3F-AAFF-D18D508C5F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76228" t="8492" r="5000" b="7130"/>
            <a:stretch>
              <a:fillRect/>
            </a:stretch>
          </p:blipFill>
          <p:spPr bwMode="auto">
            <a:xfrm rot="10800000">
              <a:off x="6956242" y="2004240"/>
              <a:ext cx="405366" cy="897521"/>
            </a:xfrm>
            <a:prstGeom prst="rect">
              <a:avLst/>
            </a:prstGeom>
            <a:noFill/>
            <a:ln w="9525">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40E59EC-1D6B-4406-AC56-8D602AECF7A2}"/>
                </a:ext>
              </a:extLst>
            </p:cNvPr>
            <p:cNvSpPr/>
            <p:nvPr/>
          </p:nvSpPr>
          <p:spPr>
            <a:xfrm>
              <a:off x="6514702" y="2938852"/>
              <a:ext cx="1233141" cy="371527"/>
            </a:xfrm>
            <a:prstGeom prst="rect">
              <a:avLst/>
            </a:prstGeom>
            <a:ln>
              <a:solidFill>
                <a:sysClr val="window" lastClr="FFFFFF"/>
              </a:solidFill>
            </a:ln>
          </p:spPr>
          <p:txBody>
            <a:bodyPr wrap="square">
              <a:spAutoFit/>
            </a:bodyPr>
            <a:lstStyle/>
            <a:p>
              <a:pPr algn="ctr" eaLnBrk="1" fontAlgn="auto" hangingPunct="1">
                <a:lnSpc>
                  <a:spcPts val="1200"/>
                </a:lnSpc>
                <a:spcBef>
                  <a:spcPts val="0"/>
                </a:spcBef>
                <a:spcAft>
                  <a:spcPts val="0"/>
                </a:spcAft>
                <a:defRPr/>
              </a:pPr>
              <a:r>
                <a:rPr lang="en-GB" altLang="en-US" sz="1400" b="1" kern="0" dirty="0">
                  <a:solidFill>
                    <a:prstClr val="black"/>
                  </a:solidFill>
                  <a:latin typeface="Times New Roman" panose="02020603050405020304" pitchFamily="18" charset="0"/>
                  <a:ea typeface="+mn-ea"/>
                  <a:cs typeface="Times New Roman" panose="02020603050405020304" pitchFamily="18" charset="0"/>
                </a:rPr>
                <a:t>3 drops/well </a:t>
              </a:r>
            </a:p>
            <a:p>
              <a:pPr algn="ctr" eaLnBrk="1" fontAlgn="auto" hangingPunct="1">
                <a:lnSpc>
                  <a:spcPts val="1200"/>
                </a:lnSpc>
                <a:spcBef>
                  <a:spcPts val="0"/>
                </a:spcBef>
                <a:spcAft>
                  <a:spcPts val="0"/>
                </a:spcAft>
                <a:defRPr/>
              </a:pPr>
              <a:r>
                <a:rPr lang="en-GB" altLang="en-US" sz="1400" b="1" kern="0" dirty="0">
                  <a:solidFill>
                    <a:prstClr val="black"/>
                  </a:solidFill>
                  <a:latin typeface="Times New Roman" panose="02020603050405020304" pitchFamily="18" charset="0"/>
                  <a:ea typeface="+mn-ea"/>
                  <a:cs typeface="Times New Roman" panose="02020603050405020304" pitchFamily="18" charset="0"/>
                </a:rPr>
                <a:t>200 </a:t>
              </a:r>
              <a:r>
                <a:rPr lang="en-GB" altLang="en-US" sz="1400" b="1" kern="0" dirty="0" err="1">
                  <a:solidFill>
                    <a:prstClr val="black"/>
                  </a:solidFill>
                  <a:latin typeface="Times New Roman" panose="02020603050405020304" pitchFamily="18" charset="0"/>
                  <a:ea typeface="+mn-ea"/>
                  <a:cs typeface="Times New Roman" panose="02020603050405020304" pitchFamily="18" charset="0"/>
                </a:rPr>
                <a:t>nL</a:t>
              </a:r>
              <a:endParaRPr lang="en-GB" altLang="en-US" sz="1400" b="1" kern="0" dirty="0">
                <a:solidFill>
                  <a:prstClr val="black"/>
                </a:solidFill>
                <a:latin typeface="Times New Roman" panose="02020603050405020304" pitchFamily="18" charset="0"/>
                <a:ea typeface="+mn-ea"/>
                <a:cs typeface="Times New Roman" panose="02020603050405020304" pitchFamily="18" charset="0"/>
              </a:endParaRPr>
            </a:p>
          </p:txBody>
        </p:sp>
        <p:sp>
          <p:nvSpPr>
            <p:cNvPr id="26" name="ZoneTexte 44">
              <a:extLst>
                <a:ext uri="{FF2B5EF4-FFF2-40B4-BE49-F238E27FC236}">
                  <a16:creationId xmlns:a16="http://schemas.microsoft.com/office/drawing/2014/main" id="{66B15B54-14C3-4003-86F4-9658F608C3AF}"/>
                </a:ext>
              </a:extLst>
            </p:cNvPr>
            <p:cNvSpPr txBox="1"/>
            <p:nvPr/>
          </p:nvSpPr>
          <p:spPr>
            <a:xfrm>
              <a:off x="7691944" y="2913587"/>
              <a:ext cx="1071056" cy="371527"/>
            </a:xfrm>
            <a:prstGeom prst="rect">
              <a:avLst/>
            </a:prstGeom>
            <a:noFill/>
            <a:ln>
              <a:solidFill>
                <a:sysClr val="window" lastClr="FFFFFF"/>
              </a:solidFill>
            </a:ln>
          </p:spPr>
          <p:txBody>
            <a:bodyPr wrap="square" rtlCol="0">
              <a:spAutoFit/>
            </a:bodyPr>
            <a:lstStyle/>
            <a:p>
              <a:pPr algn="ctr" eaLnBrk="1" fontAlgn="auto" hangingPunct="1">
                <a:lnSpc>
                  <a:spcPts val="1200"/>
                </a:lnSpc>
                <a:spcBef>
                  <a:spcPts val="0"/>
                </a:spcBef>
                <a:spcAft>
                  <a:spcPts val="0"/>
                </a:spcAft>
                <a:defRPr/>
              </a:pPr>
              <a:r>
                <a:rPr lang="en-US" sz="1400" b="1" kern="0" dirty="0">
                  <a:solidFill>
                    <a:prstClr val="black"/>
                  </a:solidFill>
                  <a:latin typeface="Times New Roman" panose="02020603050405020304" pitchFamily="18" charset="0"/>
                  <a:ea typeface="+mn-ea"/>
                  <a:cs typeface="Times New Roman" panose="02020603050405020304" pitchFamily="18" charset="0"/>
                </a:rPr>
                <a:t>1 ligand / harvesting</a:t>
              </a:r>
            </a:p>
          </p:txBody>
        </p:sp>
        <p:pic>
          <p:nvPicPr>
            <p:cNvPr id="27" name="Image 47">
              <a:extLst>
                <a:ext uri="{FF2B5EF4-FFF2-40B4-BE49-F238E27FC236}">
                  <a16:creationId xmlns:a16="http://schemas.microsoft.com/office/drawing/2014/main" id="{DE08DFC5-DAEA-4560-B18F-2A85ED5E406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37522" t="42242" r="33273" b="31091"/>
            <a:stretch/>
          </p:blipFill>
          <p:spPr>
            <a:xfrm rot="5400000">
              <a:off x="7931926" y="2196602"/>
              <a:ext cx="707215" cy="516619"/>
            </a:xfrm>
            <a:prstGeom prst="rect">
              <a:avLst/>
            </a:prstGeom>
            <a:ln>
              <a:solidFill>
                <a:sysClr val="window" lastClr="FFFFFF"/>
              </a:solidFill>
            </a:ln>
          </p:spPr>
        </p:pic>
        <p:sp>
          <p:nvSpPr>
            <p:cNvPr id="28" name="Rectangle 27">
              <a:extLst>
                <a:ext uri="{FF2B5EF4-FFF2-40B4-BE49-F238E27FC236}">
                  <a16:creationId xmlns:a16="http://schemas.microsoft.com/office/drawing/2014/main" id="{09A9EB65-4201-43A3-A0AF-C3524BC49012}"/>
                </a:ext>
              </a:extLst>
            </p:cNvPr>
            <p:cNvSpPr/>
            <p:nvPr/>
          </p:nvSpPr>
          <p:spPr>
            <a:xfrm>
              <a:off x="6050119" y="1578126"/>
              <a:ext cx="2108739" cy="339843"/>
            </a:xfrm>
            <a:prstGeom prst="rect">
              <a:avLst/>
            </a:prstGeom>
            <a:ln>
              <a:solidFill>
                <a:sysClr val="window" lastClr="FFFFFF"/>
              </a:solidFill>
            </a:ln>
          </p:spPr>
          <p:txBody>
            <a:bodyPr wrap="none">
              <a:spAutoFit/>
            </a:bodyPr>
            <a:lstStyle/>
            <a:p>
              <a:pPr algn="ctr" eaLnBrk="1" fontAlgn="auto" hangingPunct="1">
                <a:spcBef>
                  <a:spcPts val="0"/>
                </a:spcBef>
                <a:spcAft>
                  <a:spcPts val="0"/>
                </a:spcAft>
                <a:defRPr/>
              </a:pPr>
              <a:r>
                <a:rPr lang="en-US" sz="1800" b="1" u="sng" kern="0" dirty="0">
                  <a:solidFill>
                    <a:prstClr val="black"/>
                  </a:solidFill>
                  <a:latin typeface="Times New Roman" panose="02020603050405020304" pitchFamily="18" charset="0"/>
                  <a:ea typeface="+mn-ea"/>
                  <a:cs typeface="Times New Roman" panose="02020603050405020304" pitchFamily="18" charset="0"/>
                </a:rPr>
                <a:t>Current Technology</a:t>
              </a:r>
            </a:p>
          </p:txBody>
        </p:sp>
        <p:pic>
          <p:nvPicPr>
            <p:cNvPr id="29" name="Image 3">
              <a:extLst>
                <a:ext uri="{FF2B5EF4-FFF2-40B4-BE49-F238E27FC236}">
                  <a16:creationId xmlns:a16="http://schemas.microsoft.com/office/drawing/2014/main" id="{49F7F314-D33C-4323-8BA0-65E5A03AA81B}"/>
                </a:ext>
              </a:extLst>
            </p:cNvPr>
            <p:cNvPicPr>
              <a:picLocks noChangeAspect="1"/>
            </p:cNvPicPr>
            <p:nvPr/>
          </p:nvPicPr>
          <p:blipFill>
            <a:blip r:embed="rId9"/>
            <a:stretch>
              <a:fillRect/>
            </a:stretch>
          </p:blipFill>
          <p:spPr>
            <a:xfrm>
              <a:off x="5502297" y="2076633"/>
              <a:ext cx="1012405" cy="897521"/>
            </a:xfrm>
            <a:prstGeom prst="rect">
              <a:avLst/>
            </a:prstGeom>
            <a:ln>
              <a:solidFill>
                <a:sysClr val="window" lastClr="FFFFFF"/>
              </a:solidFill>
            </a:ln>
          </p:spPr>
        </p:pic>
        <p:sp>
          <p:nvSpPr>
            <p:cNvPr id="30" name="Rectangle 29">
              <a:extLst>
                <a:ext uri="{FF2B5EF4-FFF2-40B4-BE49-F238E27FC236}">
                  <a16:creationId xmlns:a16="http://schemas.microsoft.com/office/drawing/2014/main" id="{EF0674EB-2DF2-446D-9F00-D5F87E1FFEBE}"/>
                </a:ext>
              </a:extLst>
            </p:cNvPr>
            <p:cNvSpPr/>
            <p:nvPr/>
          </p:nvSpPr>
          <p:spPr>
            <a:xfrm>
              <a:off x="5481669" y="3004854"/>
              <a:ext cx="877921" cy="283203"/>
            </a:xfrm>
            <a:prstGeom prst="rect">
              <a:avLst/>
            </a:prstGeom>
            <a:ln>
              <a:solidFill>
                <a:sysClr val="window" lastClr="FFFFFF"/>
              </a:solidFill>
            </a:ln>
          </p:spPr>
          <p:txBody>
            <a:bodyPr wrap="none">
              <a:spAutoFit/>
            </a:bodyPr>
            <a:lstStyle/>
            <a:p>
              <a:pPr eaLnBrk="1" fontAlgn="auto" hangingPunct="1">
                <a:spcBef>
                  <a:spcPts val="0"/>
                </a:spcBef>
                <a:spcAft>
                  <a:spcPts val="0"/>
                </a:spcAft>
                <a:defRPr/>
              </a:pPr>
              <a:r>
                <a:rPr lang="en-US" sz="1400" b="1" kern="0" dirty="0">
                  <a:solidFill>
                    <a:prstClr val="black"/>
                  </a:solidFill>
                  <a:latin typeface="Times New Roman" panose="02020603050405020304" pitchFamily="18" charset="0"/>
                  <a:ea typeface="+mn-ea"/>
                  <a:cs typeface="Times New Roman" panose="02020603050405020304" pitchFamily="18" charset="0"/>
                </a:rPr>
                <a:t>Mosquito</a:t>
              </a:r>
            </a:p>
          </p:txBody>
        </p:sp>
        <p:sp>
          <p:nvSpPr>
            <p:cNvPr id="31" name="Rectangle: Rounded Corners 30">
              <a:extLst>
                <a:ext uri="{FF2B5EF4-FFF2-40B4-BE49-F238E27FC236}">
                  <a16:creationId xmlns:a16="http://schemas.microsoft.com/office/drawing/2014/main" id="{C4129D81-AB43-4DBF-AE57-C4B5A34D8716}"/>
                </a:ext>
              </a:extLst>
            </p:cNvPr>
            <p:cNvSpPr/>
            <p:nvPr/>
          </p:nvSpPr>
          <p:spPr bwMode="auto">
            <a:xfrm>
              <a:off x="5329320" y="1349731"/>
              <a:ext cx="3509880" cy="2249512"/>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49263" eaLnBrk="1" hangingPunct="1">
                <a:buClr>
                  <a:srgbClr val="000000"/>
                </a:buClr>
                <a:buSzPct val="100000"/>
              </a:pPr>
              <a:endParaRPr lang="en-US">
                <a:solidFill>
                  <a:schemeClr val="bg1"/>
                </a:solidFill>
              </a:endParaRPr>
            </a:p>
          </p:txBody>
        </p:sp>
      </p:grpSp>
      <p:cxnSp>
        <p:nvCxnSpPr>
          <p:cNvPr id="36" name="Straight Arrow Connector 35">
            <a:extLst>
              <a:ext uri="{FF2B5EF4-FFF2-40B4-BE49-F238E27FC236}">
                <a16:creationId xmlns:a16="http://schemas.microsoft.com/office/drawing/2014/main" id="{16339293-F275-4CD5-82BD-351ED18CB73A}"/>
              </a:ext>
            </a:extLst>
          </p:cNvPr>
          <p:cNvCxnSpPr>
            <a:cxnSpLocks/>
          </p:cNvCxnSpPr>
          <p:nvPr/>
        </p:nvCxnSpPr>
        <p:spPr bwMode="auto">
          <a:xfrm>
            <a:off x="8553338" y="3635114"/>
            <a:ext cx="0" cy="216709"/>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11">
            <a:extLst>
              <a:ext uri="{FF2B5EF4-FFF2-40B4-BE49-F238E27FC236}">
                <a16:creationId xmlns:a16="http://schemas.microsoft.com/office/drawing/2014/main" id="{44897875-774E-4D1F-8095-C8EC25D8A9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3172" y="3876871"/>
            <a:ext cx="6925656" cy="2280102"/>
          </a:xfrm>
          <a:prstGeom prst="rect">
            <a:avLst/>
          </a:prstGeom>
        </p:spPr>
      </p:pic>
      <p:sp>
        <p:nvSpPr>
          <p:cNvPr id="34" name="Content Placeholder 1">
            <a:extLst>
              <a:ext uri="{FF2B5EF4-FFF2-40B4-BE49-F238E27FC236}">
                <a16:creationId xmlns:a16="http://schemas.microsoft.com/office/drawing/2014/main" id="{ED0A377A-172D-4BCC-85E9-AC0E3035275D}"/>
              </a:ext>
            </a:extLst>
          </p:cNvPr>
          <p:cNvSpPr txBox="1">
            <a:spLocks/>
          </p:cNvSpPr>
          <p:nvPr/>
        </p:nvSpPr>
        <p:spPr>
          <a:xfrm>
            <a:off x="482071" y="1584615"/>
            <a:ext cx="6003072" cy="2582943"/>
          </a:xfrm>
          <a:prstGeom prst="rect">
            <a:avLst/>
          </a:prstGeom>
        </p:spPr>
        <p:txBody>
          <a:bodyPr/>
          <a:lstStyle>
            <a:lvl1pPr marL="243405" indent="-243405" algn="l" rtl="0" eaLnBrk="1" fontAlgn="base" hangingPunct="1">
              <a:spcBef>
                <a:spcPct val="20000"/>
              </a:spcBef>
              <a:spcAft>
                <a:spcPct val="0"/>
              </a:spcAft>
              <a:buClr>
                <a:srgbClr val="529A43"/>
              </a:buClr>
              <a:buChar char="•"/>
              <a:tabLst/>
              <a:defRPr sz="2200">
                <a:solidFill>
                  <a:schemeClr val="tx1"/>
                </a:solidFill>
                <a:latin typeface="+mn-lt"/>
                <a:ea typeface="ＭＳ Ｐゴシック" charset="0"/>
                <a:cs typeface="+mn-cs"/>
              </a:defRPr>
            </a:lvl1pPr>
            <a:lvl2pPr marL="478343" indent="-234939" algn="l" rtl="0" eaLnBrk="1" fontAlgn="base" hangingPunct="1">
              <a:spcBef>
                <a:spcPct val="20000"/>
              </a:spcBef>
              <a:spcAft>
                <a:spcPct val="0"/>
              </a:spcAft>
              <a:buClr>
                <a:srgbClr val="529A43"/>
              </a:buClr>
              <a:buFont typeface="Times" panose="02020603050405020304" pitchFamily="18" charset="0"/>
              <a:buChar char="•"/>
              <a:defRPr sz="1800">
                <a:solidFill>
                  <a:schemeClr val="tx1"/>
                </a:solidFill>
                <a:latin typeface="+mn-lt"/>
                <a:ea typeface="+mn-ea"/>
                <a:cs typeface="+mn-cs"/>
              </a:defRPr>
            </a:lvl2pPr>
            <a:lvl3pPr marL="1219140" indent="0" algn="l" rtl="0" eaLnBrk="1" fontAlgn="base" hangingPunct="1">
              <a:spcBef>
                <a:spcPct val="20000"/>
              </a:spcBef>
              <a:spcAft>
                <a:spcPct val="0"/>
              </a:spcAft>
              <a:buClr>
                <a:srgbClr val="529A43"/>
              </a:buClr>
              <a:buFont typeface="Times" panose="02020603050405020304" pitchFamily="18" charset="0"/>
              <a:buNone/>
              <a:defRPr sz="2667">
                <a:solidFill>
                  <a:srgbClr val="000000"/>
                </a:solidFill>
                <a:latin typeface="+mn-lt"/>
                <a:ea typeface="+mn-ea"/>
                <a:cs typeface="+mn-cs"/>
              </a:defRPr>
            </a:lvl3pPr>
            <a:lvl4pPr marL="2133493" indent="-304784" algn="l" rtl="0" eaLnBrk="1" fontAlgn="base" hangingPunct="1">
              <a:spcBef>
                <a:spcPct val="20000"/>
              </a:spcBef>
              <a:spcAft>
                <a:spcPct val="0"/>
              </a:spcAft>
              <a:buClr>
                <a:srgbClr val="529A43"/>
              </a:buClr>
              <a:buFont typeface="Times" panose="02020603050405020304" pitchFamily="18" charset="0"/>
              <a:buChar char="•"/>
              <a:defRPr sz="2667">
                <a:solidFill>
                  <a:srgbClr val="000000"/>
                </a:solidFill>
                <a:latin typeface="+mn-lt"/>
                <a:ea typeface="+mn-ea"/>
                <a:cs typeface="+mn-cs"/>
              </a:defRPr>
            </a:lvl4pPr>
            <a:lvl5pPr marL="2743062" indent="-304784" algn="l" rtl="0" eaLnBrk="1" fontAlgn="base" hangingPunct="1">
              <a:spcBef>
                <a:spcPct val="20000"/>
              </a:spcBef>
              <a:spcAft>
                <a:spcPct val="0"/>
              </a:spcAft>
              <a:buClr>
                <a:srgbClr val="529A43"/>
              </a:buClr>
              <a:buFont typeface="Times" panose="02020603050405020304" pitchFamily="18" charset="0"/>
              <a:buChar char="•"/>
              <a:defRPr sz="2667">
                <a:solidFill>
                  <a:srgbClr val="000000"/>
                </a:solidFill>
                <a:latin typeface="+mn-lt"/>
                <a:ea typeface="+mn-ea"/>
                <a:cs typeface="+mn-cs"/>
              </a:defRPr>
            </a:lvl5pPr>
            <a:lvl6pPr marL="3352632" indent="-304784" algn="l" rtl="0" eaLnBrk="1" fontAlgn="base" hangingPunct="1">
              <a:spcBef>
                <a:spcPct val="20000"/>
              </a:spcBef>
              <a:spcAft>
                <a:spcPct val="0"/>
              </a:spcAft>
              <a:buClr>
                <a:schemeClr val="accent1"/>
              </a:buClr>
              <a:buFont typeface="Times" pitchFamily="-112" charset="0"/>
              <a:buChar char="•"/>
              <a:defRPr sz="2667">
                <a:solidFill>
                  <a:schemeClr val="tx1"/>
                </a:solidFill>
                <a:latin typeface="+mn-lt"/>
                <a:ea typeface="+mn-ea"/>
                <a:cs typeface="+mn-cs"/>
              </a:defRPr>
            </a:lvl6pPr>
            <a:lvl7pPr marL="3962202" indent="-304784" algn="l" rtl="0" eaLnBrk="1" fontAlgn="base" hangingPunct="1">
              <a:spcBef>
                <a:spcPct val="20000"/>
              </a:spcBef>
              <a:spcAft>
                <a:spcPct val="0"/>
              </a:spcAft>
              <a:buClr>
                <a:schemeClr val="accent1"/>
              </a:buClr>
              <a:buFont typeface="Times" pitchFamily="-112" charset="0"/>
              <a:buChar char="•"/>
              <a:defRPr sz="2667">
                <a:solidFill>
                  <a:schemeClr val="tx1"/>
                </a:solidFill>
                <a:latin typeface="+mn-lt"/>
                <a:ea typeface="+mn-ea"/>
                <a:cs typeface="+mn-cs"/>
              </a:defRPr>
            </a:lvl7pPr>
            <a:lvl8pPr marL="4571772" indent="-304784" algn="l" rtl="0" eaLnBrk="1" fontAlgn="base" hangingPunct="1">
              <a:spcBef>
                <a:spcPct val="20000"/>
              </a:spcBef>
              <a:spcAft>
                <a:spcPct val="0"/>
              </a:spcAft>
              <a:buClr>
                <a:schemeClr val="accent1"/>
              </a:buClr>
              <a:buFont typeface="Times" pitchFamily="-112" charset="0"/>
              <a:buChar char="•"/>
              <a:defRPr sz="2667">
                <a:solidFill>
                  <a:schemeClr val="tx1"/>
                </a:solidFill>
                <a:latin typeface="+mn-lt"/>
                <a:ea typeface="+mn-ea"/>
                <a:cs typeface="+mn-cs"/>
              </a:defRPr>
            </a:lvl8pPr>
            <a:lvl9pPr marL="5181341" indent="-304784" algn="l" rtl="0" eaLnBrk="1" fontAlgn="base" hangingPunct="1">
              <a:spcBef>
                <a:spcPct val="20000"/>
              </a:spcBef>
              <a:spcAft>
                <a:spcPct val="0"/>
              </a:spcAft>
              <a:buClr>
                <a:schemeClr val="accent1"/>
              </a:buClr>
              <a:buFont typeface="Times" pitchFamily="-112" charset="0"/>
              <a:buChar char="•"/>
              <a:defRPr sz="2667">
                <a:solidFill>
                  <a:schemeClr val="tx1"/>
                </a:solidFill>
                <a:latin typeface="+mn-lt"/>
                <a:ea typeface="+mn-ea"/>
                <a:cs typeface="+mn-cs"/>
              </a:defRPr>
            </a:lvl9pPr>
          </a:lstStyle>
          <a:p>
            <a:r>
              <a:rPr lang="en-US" kern="0" dirty="0"/>
              <a:t>Matching done manually</a:t>
            </a:r>
          </a:p>
          <a:p>
            <a:pPr lvl="1">
              <a:buFont typeface="Wingdings" panose="05000000000000000000" pitchFamily="2" charset="2"/>
              <a:buChar char="Ø"/>
            </a:pPr>
            <a:r>
              <a:rPr lang="en-US" kern="0" dirty="0"/>
              <a:t>Externally of CRIMS.</a:t>
            </a:r>
          </a:p>
          <a:p>
            <a:pPr lvl="1">
              <a:buFont typeface="Wingdings" panose="05000000000000000000" pitchFamily="2" charset="2"/>
              <a:buChar char="Ø"/>
            </a:pPr>
            <a:r>
              <a:rPr lang="en-US" kern="0" dirty="0"/>
              <a:t>Looking at pins images.</a:t>
            </a:r>
          </a:p>
          <a:p>
            <a:pPr>
              <a:buFont typeface="Arial" panose="020B0604020202020204" pitchFamily="34" charset="0"/>
              <a:buChar char="•"/>
            </a:pPr>
            <a:r>
              <a:rPr lang="en-US" kern="0" dirty="0"/>
              <a:t>Necessity to track crystals on top of pins.</a:t>
            </a:r>
          </a:p>
        </p:txBody>
      </p:sp>
    </p:spTree>
    <p:extLst>
      <p:ext uri="{BB962C8B-B14F-4D97-AF65-F5344CB8AC3E}">
        <p14:creationId xmlns:p14="http://schemas.microsoft.com/office/powerpoint/2010/main" val="148451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3C57-0222-44B4-8FFF-B70BD38F1041}"/>
              </a:ext>
            </a:extLst>
          </p:cNvPr>
          <p:cNvSpPr>
            <a:spLocks noGrp="1"/>
          </p:cNvSpPr>
          <p:nvPr>
            <p:ph type="title"/>
          </p:nvPr>
        </p:nvSpPr>
        <p:spPr/>
        <p:txBody>
          <a:bodyPr/>
          <a:lstStyle/>
          <a:p>
            <a:r>
              <a:rPr lang="en-US" dirty="0"/>
              <a:t>Thank you for your attention.</a:t>
            </a:r>
          </a:p>
        </p:txBody>
      </p:sp>
      <p:pic>
        <p:nvPicPr>
          <p:cNvPr id="1026" name="Picture 2" descr="EMBL Grenoble is specialized in Structural Biology research and services |  EMBL.org">
            <a:extLst>
              <a:ext uri="{FF2B5EF4-FFF2-40B4-BE49-F238E27FC236}">
                <a16:creationId xmlns:a16="http://schemas.microsoft.com/office/drawing/2014/main" id="{893822A8-53CA-434E-8015-5CE478C6F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7000"/>
            <a:ext cx="12192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8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MBL_powerpoint_template_final_V03">
  <a:themeElements>
    <a:clrScheme name="EMBL-Col_11-2019">
      <a:dk1>
        <a:srgbClr val="000000"/>
      </a:dk1>
      <a:lt1>
        <a:srgbClr val="FFFFFF"/>
      </a:lt1>
      <a:dk2>
        <a:srgbClr val="007B53"/>
      </a:dk2>
      <a:lt2>
        <a:srgbClr val="707372"/>
      </a:lt2>
      <a:accent1>
        <a:srgbClr val="18974C"/>
      </a:accent1>
      <a:accent2>
        <a:srgbClr val="A1BE1F"/>
      </a:accent2>
      <a:accent3>
        <a:srgbClr val="F49E17"/>
      </a:accent3>
      <a:accent4>
        <a:srgbClr val="F4C61F"/>
      </a:accent4>
      <a:accent5>
        <a:srgbClr val="D41645"/>
      </a:accent5>
      <a:accent6>
        <a:srgbClr val="3B6FB6"/>
      </a:accent6>
      <a:hlink>
        <a:srgbClr val="3E3E3E"/>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663"/>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0" i="0" u="none" strike="noStrike" cap="none" normalizeH="0" baseline="0" dirty="0" err="1" smtClean="0">
            <a:ln>
              <a:noFill/>
            </a:ln>
            <a:solidFill>
              <a:schemeClr val="accent3"/>
            </a:solidFill>
            <a:effectLst/>
            <a:latin typeface="Arial" pitchFamily="-112" charset="0"/>
            <a:ea typeface="Geneva" pitchFamily="-112" charset="0"/>
            <a:cs typeface="Geneva" pitchFamily="-112" charset="0"/>
          </a:defRPr>
        </a:defPPr>
      </a:lstStyle>
    </a:spDef>
    <a:lnDef>
      <a:spPr bwMode="auto">
        <a:solidFill>
          <a:schemeClr val="accent1"/>
        </a:solidFill>
        <a:ln w="9525" cap="flat" cmpd="sng" algn="ctr">
          <a:solidFill>
            <a:schemeClr val="tx2"/>
          </a:solidFill>
          <a:prstDash val="solid"/>
          <a:round/>
          <a:headEnd type="none" w="med" len="med"/>
          <a:tailEnd type="none" w="med" len="med"/>
        </a:ln>
        <a:effectLst/>
      </a:spPr>
      <a:body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0000" tIns="90000" rIns="90000" bIns="90000" numCol="1" rtlCol="0" anchor="t" anchorCtr="0" compatLnSpc="1">
        <a:prstTxWarp prst="textNoShape">
          <a:avLst/>
        </a:prstTxWarp>
        <a:spAutoFit/>
      </a:bodyPr>
      <a:lstStyle>
        <a:defPPr algn="l">
          <a:defRPr sz="1400" kern="0" dirty="0" err="1" smtClean="0">
            <a:latin typeface="+mn-lt"/>
          </a:defRPr>
        </a:defPPr>
      </a:lstStyle>
    </a:tx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FFFFFF"/>
        </a:lt1>
        <a:dk2>
          <a:srgbClr val="007E82"/>
        </a:dk2>
        <a:lt2>
          <a:srgbClr val="7D7D7D"/>
        </a:lt2>
        <a:accent1>
          <a:srgbClr val="72AD46"/>
        </a:accent1>
        <a:accent2>
          <a:srgbClr val="DF001A"/>
        </a:accent2>
        <a:accent3>
          <a:srgbClr val="FFFFFF"/>
        </a:accent3>
        <a:accent4>
          <a:srgbClr val="000000"/>
        </a:accent4>
        <a:accent5>
          <a:srgbClr val="BCD3B0"/>
        </a:accent5>
        <a:accent6>
          <a:srgbClr val="CA0016"/>
        </a:accent6>
        <a:hlink>
          <a:srgbClr val="D2E806"/>
        </a:hlink>
        <a:folHlink>
          <a:srgbClr val="72AD4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BL_powerpoint_template_final_V03" id="{D414C04C-8EB3-42D4-A47B-F746D9190E9F}" vid="{1A25A4D4-3B30-40B3-81DB-8FE735FEBF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EMBL_PPT_Template_Dec2019</Template>
  <TotalTime>378</TotalTime>
  <Words>785</Words>
  <Application>Microsoft Office PowerPoint</Application>
  <PresentationFormat>Widescreen</PresentationFormat>
  <Paragraphs>96</Paragraphs>
  <Slides>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ＭＳ Ｐゴシック</vt:lpstr>
      <vt:lpstr>Arial</vt:lpstr>
      <vt:lpstr>Arial Black</vt:lpstr>
      <vt:lpstr>Calibri</vt:lpstr>
      <vt:lpstr>Geneva</vt:lpstr>
      <vt:lpstr>Times</vt:lpstr>
      <vt:lpstr>Times New Roman</vt:lpstr>
      <vt:lpstr>Wingdings</vt:lpstr>
      <vt:lpstr>EMBL_powerpoint_template_final_V03</vt:lpstr>
      <vt:lpstr>PowerPoint Presentation</vt:lpstr>
      <vt:lpstr>Online Crystallography Pipelines</vt:lpstr>
      <vt:lpstr>The Crystallography Information Management System (CRIMS)</vt:lpstr>
      <vt:lpstr>CRIMS - ISPyB Communication: a multiple step process</vt:lpstr>
      <vt:lpstr>CRIMS - ISPyB Communication: a multiple step process</vt:lpstr>
      <vt:lpstr>Triggering rather than requesting.</vt:lpstr>
      <vt:lpstr>High density X-ray crystallography screening</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rbourgeas</dc:creator>
  <cp:lastModifiedBy>rbourgeas</cp:lastModifiedBy>
  <cp:revision>26</cp:revision>
  <dcterms:created xsi:type="dcterms:W3CDTF">2023-11-28T11:06:31Z</dcterms:created>
  <dcterms:modified xsi:type="dcterms:W3CDTF">2023-11-30T09:03:05Z</dcterms:modified>
</cp:coreProperties>
</file>